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6" r:id="rId4"/>
  </p:sldMasterIdLst>
  <p:notesMasterIdLst>
    <p:notesMasterId r:id="rId19"/>
  </p:notesMasterIdLst>
  <p:handoutMasterIdLst>
    <p:handoutMasterId r:id="rId20"/>
  </p:handoutMasterIdLst>
  <p:sldIdLst>
    <p:sldId id="259" r:id="rId5"/>
    <p:sldId id="383" r:id="rId6"/>
    <p:sldId id="386" r:id="rId7"/>
    <p:sldId id="387" r:id="rId8"/>
    <p:sldId id="388" r:id="rId9"/>
    <p:sldId id="389" r:id="rId10"/>
    <p:sldId id="390" r:id="rId11"/>
    <p:sldId id="391" r:id="rId12"/>
    <p:sldId id="393" r:id="rId13"/>
    <p:sldId id="394" r:id="rId14"/>
    <p:sldId id="395" r:id="rId15"/>
    <p:sldId id="396" r:id="rId16"/>
    <p:sldId id="397" r:id="rId17"/>
    <p:sldId id="398"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1C5870"/>
    <a:srgbClr val="69C3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86" d="100"/>
          <a:sy n="86" d="100"/>
        </p:scale>
        <p:origin x="1382" y="58"/>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121" d="100"/>
          <a:sy n="121" d="100"/>
        </p:scale>
        <p:origin x="493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Footer Placeholder 5"/>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D8382C0-1D05-4229-918E-CDD7B7E48B4A}" type="slidenum">
              <a:rPr lang="en-GB" smtClean="0"/>
              <a:t>‹nr.›</a:t>
            </a:fld>
            <a:endParaRPr lang="en-GB"/>
          </a:p>
        </p:txBody>
      </p:sp>
      <p:sp>
        <p:nvSpPr>
          <p:cNvPr id="8" name="Date Placeholder 7"/>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3F6AEEE-E778-402E-8B8F-9A98AED26EB8}" type="datetimeFigureOut">
              <a:rPr lang="en-GB" smtClean="0"/>
              <a:t>26/11/2020</a:t>
            </a:fld>
            <a:endParaRPr lang="en-GB"/>
          </a:p>
        </p:txBody>
      </p:sp>
      <p:sp>
        <p:nvSpPr>
          <p:cNvPr id="9" name="Header Placeholder 8"/>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Tree>
    <p:extLst>
      <p:ext uri="{BB962C8B-B14F-4D97-AF65-F5344CB8AC3E}">
        <p14:creationId xmlns:p14="http://schemas.microsoft.com/office/powerpoint/2010/main" val="13947997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Notes Placeholder 7"/>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Date Placeholder 8"/>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86E511-D742-4EFE-90B5-C9FC42762E0F}" type="datetimeFigureOut">
              <a:rPr lang="en-GB" smtClean="0"/>
              <a:t>26/11/2020</a:t>
            </a:fld>
            <a:endParaRPr lang="en-GB"/>
          </a:p>
        </p:txBody>
      </p:sp>
      <p:sp>
        <p:nvSpPr>
          <p:cNvPr id="10" name="Slide Number Placeholder 9"/>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16CFAD1-D197-4A88-B173-A6412E995EE5}" type="slidenum">
              <a:rPr lang="en-GB" smtClean="0"/>
              <a:t>‹nr.›</a:t>
            </a:fld>
            <a:endParaRPr lang="en-GB"/>
          </a:p>
        </p:txBody>
      </p:sp>
      <p:sp>
        <p:nvSpPr>
          <p:cNvPr id="11" name="Footer Placeholder 10"/>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12" name="Slide Image Placeholder 11"/>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13" name="Header Placeholder 12"/>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Tree>
    <p:extLst>
      <p:ext uri="{BB962C8B-B14F-4D97-AF65-F5344CB8AC3E}">
        <p14:creationId xmlns:p14="http://schemas.microsoft.com/office/powerpoint/2010/main" val="12006011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is-IS"/>
          </a:p>
        </p:txBody>
      </p:sp>
      <p:sp>
        <p:nvSpPr>
          <p:cNvPr id="4" name="Slide Number Placeholder 3"/>
          <p:cNvSpPr>
            <a:spLocks noGrp="1"/>
          </p:cNvSpPr>
          <p:nvPr>
            <p:ph type="sldNum" sz="quarter" idx="10"/>
          </p:nvPr>
        </p:nvSpPr>
        <p:spPr/>
        <p:txBody>
          <a:bodyPr/>
          <a:lstStyle/>
          <a:p>
            <a:fld id="{A16CFAD1-D197-4A88-B173-A6412E995EE5}" type="slidenum">
              <a:rPr lang="en-GB" smtClean="0"/>
              <a:t>1</a:t>
            </a:fld>
            <a:endParaRPr lang="en-GB"/>
          </a:p>
        </p:txBody>
      </p:sp>
    </p:spTree>
    <p:extLst>
      <p:ext uri="{BB962C8B-B14F-4D97-AF65-F5344CB8AC3E}">
        <p14:creationId xmlns:p14="http://schemas.microsoft.com/office/powerpoint/2010/main" val="68231633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9.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0.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1.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image" Target="../media/image13.png"/><Relationship Id="rId1" Type="http://schemas.openxmlformats.org/officeDocument/2006/relationships/slideMaster" Target="../slideMasters/slideMaster1.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slide I">
    <p:spTree>
      <p:nvGrpSpPr>
        <p:cNvPr id="1" name=""/>
        <p:cNvGrpSpPr/>
        <p:nvPr/>
      </p:nvGrpSpPr>
      <p:grpSpPr>
        <a:xfrm>
          <a:off x="0" y="0"/>
          <a:ext cx="0" cy="0"/>
          <a:chOff x="0" y="0"/>
          <a:chExt cx="0" cy="0"/>
        </a:xfrm>
      </p:grpSpPr>
      <p:sp>
        <p:nvSpPr>
          <p:cNvPr id="7" name="Background"/>
          <p:cNvSpPr/>
          <p:nvPr userDrawn="1"/>
        </p:nvSpPr>
        <p:spPr>
          <a:xfrm>
            <a:off x="0" y="0"/>
            <a:ext cx="9144900" cy="686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500" noProof="0" dirty="0" err="1"/>
          </a:p>
        </p:txBody>
      </p:sp>
      <p:sp>
        <p:nvSpPr>
          <p:cNvPr id="2" name="Title 1"/>
          <p:cNvSpPr>
            <a:spLocks noGrp="1"/>
          </p:cNvSpPr>
          <p:nvPr>
            <p:ph type="ctrTitle"/>
          </p:nvPr>
        </p:nvSpPr>
        <p:spPr>
          <a:xfrm>
            <a:off x="466725" y="2981740"/>
            <a:ext cx="3962152" cy="2528516"/>
          </a:xfrm>
        </p:spPr>
        <p:txBody>
          <a:bodyPr anchor="b" anchorCtr="0"/>
          <a:lstStyle>
            <a:lvl1pPr algn="l">
              <a:defRPr sz="4200">
                <a:solidFill>
                  <a:schemeClr val="bg1"/>
                </a:solidFill>
              </a:defRPr>
            </a:lvl1pPr>
          </a:lstStyle>
          <a:p>
            <a:r>
              <a:rPr lang="da-DK"/>
              <a:t>Klik for at redigere titeltypografien i masteren</a:t>
            </a:r>
            <a:endParaRPr lang="da-DK" dirty="0"/>
          </a:p>
        </p:txBody>
      </p:sp>
      <p:pic>
        <p:nvPicPr>
          <p:cNvPr id="10" name="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35687" y="401308"/>
            <a:ext cx="1438851" cy="433236"/>
          </a:xfrm>
          <a:prstGeom prst="rect">
            <a:avLst/>
          </a:prstGeom>
        </p:spPr>
      </p:pic>
      <p:pic>
        <p:nvPicPr>
          <p:cNvPr id="11" name="Grafik"/>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859367" y="2878371"/>
            <a:ext cx="3521405" cy="2989692"/>
          </a:xfrm>
          <a:prstGeom prst="rect">
            <a:avLst/>
          </a:prstGeom>
        </p:spPr>
      </p:pic>
      <p:sp>
        <p:nvSpPr>
          <p:cNvPr id="4" name="Date_DateCustomA" hidden="1"/>
          <p:cNvSpPr>
            <a:spLocks noGrp="1"/>
          </p:cNvSpPr>
          <p:nvPr>
            <p:ph type="dt" sz="half" idx="10"/>
          </p:nvPr>
        </p:nvSpPr>
        <p:spPr>
          <a:xfrm>
            <a:off x="0" y="6912000"/>
            <a:ext cx="0" cy="0"/>
          </a:xfrm>
        </p:spPr>
        <p:txBody>
          <a:bodyPr/>
          <a:lstStyle>
            <a:lvl1pPr>
              <a:defRPr sz="100">
                <a:noFill/>
              </a:defRPr>
            </a:lvl1pPr>
          </a:lstStyle>
          <a:p>
            <a:fld id="{87F6FEF0-CAA9-4BAA-B927-F4CE429E960C}" type="datetime2">
              <a:rPr lang="da-DK" smtClean="0"/>
              <a:t>26. november 2020</a:t>
            </a:fld>
            <a:endParaRPr lang="da-DK" dirty="0"/>
          </a:p>
        </p:txBody>
      </p:sp>
      <p:sp>
        <p:nvSpPr>
          <p:cNvPr id="5" name="FLD_PresentationTitle"/>
          <p:cNvSpPr>
            <a:spLocks noGrp="1"/>
          </p:cNvSpPr>
          <p:nvPr>
            <p:ph type="ftr" sz="quarter" idx="11"/>
          </p:nvPr>
        </p:nvSpPr>
        <p:spPr>
          <a:xfrm>
            <a:off x="467998" y="604800"/>
            <a:ext cx="2736378" cy="261466"/>
          </a:xfrm>
        </p:spPr>
        <p:txBody>
          <a:bodyPr/>
          <a:lstStyle/>
          <a:p>
            <a:r>
              <a:rPr lang="da-DK"/>
              <a:t>Et liv uden styrende rusmidler</a:t>
            </a:r>
            <a:endParaRPr lang="da-DK" dirty="0"/>
          </a:p>
        </p:txBody>
      </p:sp>
      <p:sp>
        <p:nvSpPr>
          <p:cNvPr id="6" name="Slide Number Placeholder 5" hidden="1"/>
          <p:cNvSpPr>
            <a:spLocks noGrp="1"/>
          </p:cNvSpPr>
          <p:nvPr>
            <p:ph type="sldNum" sz="quarter" idx="12"/>
          </p:nvPr>
        </p:nvSpPr>
        <p:spPr>
          <a:xfrm>
            <a:off x="0" y="6912000"/>
            <a:ext cx="0" cy="0"/>
          </a:xfrm>
        </p:spPr>
        <p:txBody>
          <a:bodyPr/>
          <a:lstStyle>
            <a:lvl1pPr>
              <a:defRPr sz="100">
                <a:noFill/>
              </a:defRPr>
            </a:lvl1pPr>
          </a:lstStyle>
          <a:p>
            <a:fld id="{24C8C45C-947F-4981-8B3F-4F32E973C901}" type="slidenum">
              <a:rPr lang="da-DK" smtClean="0"/>
              <a:pPr/>
              <a:t>‹nr.›</a:t>
            </a:fld>
            <a:endParaRPr lang="da-DK" dirty="0"/>
          </a:p>
        </p:txBody>
      </p:sp>
    </p:spTree>
    <p:extLst>
      <p:ext uri="{BB962C8B-B14F-4D97-AF65-F5344CB8AC3E}">
        <p14:creationId xmlns:p14="http://schemas.microsoft.com/office/powerpoint/2010/main" val="2755061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kst og Ikon grå">
    <p:spTree>
      <p:nvGrpSpPr>
        <p:cNvPr id="1" name=""/>
        <p:cNvGrpSpPr/>
        <p:nvPr/>
      </p:nvGrpSpPr>
      <p:grpSpPr>
        <a:xfrm>
          <a:off x="0" y="0"/>
          <a:ext cx="0" cy="0"/>
          <a:chOff x="0" y="0"/>
          <a:chExt cx="0" cy="0"/>
        </a:xfrm>
      </p:grpSpPr>
      <p:sp>
        <p:nvSpPr>
          <p:cNvPr id="8" name="Baggrund"/>
          <p:cNvSpPr/>
          <p:nvPr userDrawn="1"/>
        </p:nvSpPr>
        <p:spPr>
          <a:xfrm>
            <a:off x="0" y="0"/>
            <a:ext cx="9144900" cy="68616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500" noProof="0" dirty="0" err="1"/>
          </a:p>
        </p:txBody>
      </p:sp>
      <p:sp>
        <p:nvSpPr>
          <p:cNvPr id="10" name="Titel 1"/>
          <p:cNvSpPr>
            <a:spLocks noGrp="1"/>
          </p:cNvSpPr>
          <p:nvPr>
            <p:ph type="title" hasCustomPrompt="1"/>
          </p:nvPr>
        </p:nvSpPr>
        <p:spPr/>
        <p:txBody>
          <a:bodyPr/>
          <a:lstStyle>
            <a:lvl1pPr>
              <a:defRPr>
                <a:solidFill>
                  <a:schemeClr val="bg1"/>
                </a:solidFill>
              </a:defRPr>
            </a:lvl1pPr>
          </a:lstStyle>
          <a:p>
            <a:r>
              <a:rPr lang="da-DK" noProof="0" dirty="0"/>
              <a:t>Klik og indsæt titel max 1 linje</a:t>
            </a:r>
            <a:endParaRPr lang="da-DK" dirty="0"/>
          </a:p>
        </p:txBody>
      </p:sp>
      <p:sp>
        <p:nvSpPr>
          <p:cNvPr id="15" name="Pladsholder til tekst 2"/>
          <p:cNvSpPr>
            <a:spLocks noGrp="1"/>
          </p:cNvSpPr>
          <p:nvPr>
            <p:ph type="body" sz="quarter" idx="13"/>
          </p:nvPr>
        </p:nvSpPr>
        <p:spPr>
          <a:xfrm>
            <a:off x="468000" y="2181600"/>
            <a:ext cx="3978275" cy="3844925"/>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da-DK" dirty="0"/>
          </a:p>
        </p:txBody>
      </p:sp>
      <p:pic>
        <p:nvPicPr>
          <p:cNvPr id="3" name="Ik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208984" y="2190326"/>
            <a:ext cx="2881168" cy="3836199"/>
          </a:xfrm>
          <a:prstGeom prst="rect">
            <a:avLst/>
          </a:prstGeom>
        </p:spPr>
      </p:pic>
      <p:pic>
        <p:nvPicPr>
          <p:cNvPr id="17" name="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685325" y="427642"/>
            <a:ext cx="989213" cy="297851"/>
          </a:xfrm>
          <a:prstGeom prst="rect">
            <a:avLst/>
          </a:prstGeom>
        </p:spPr>
      </p:pic>
      <p:sp>
        <p:nvSpPr>
          <p:cNvPr id="11" name="Pladsholder til dato 10"/>
          <p:cNvSpPr>
            <a:spLocks noGrp="1"/>
          </p:cNvSpPr>
          <p:nvPr>
            <p:ph type="dt" sz="half" idx="10"/>
          </p:nvPr>
        </p:nvSpPr>
        <p:spPr/>
        <p:txBody>
          <a:bodyPr/>
          <a:lstStyle>
            <a:lvl1pPr>
              <a:defRPr>
                <a:solidFill>
                  <a:schemeClr val="bg1"/>
                </a:solidFill>
              </a:defRPr>
            </a:lvl1pPr>
          </a:lstStyle>
          <a:p>
            <a:fld id="{26AD688B-FFCE-4D8F-BE4A-05B014EAA952}" type="datetime2">
              <a:rPr lang="da-DK" smtClean="0"/>
              <a:t>26. november 2020</a:t>
            </a:fld>
            <a:endParaRPr lang="da-DK" dirty="0"/>
          </a:p>
        </p:txBody>
      </p:sp>
      <p:sp>
        <p:nvSpPr>
          <p:cNvPr id="12" name="Pladsholder til sidefod 11"/>
          <p:cNvSpPr>
            <a:spLocks noGrp="1"/>
          </p:cNvSpPr>
          <p:nvPr>
            <p:ph type="ftr" sz="quarter" idx="11"/>
          </p:nvPr>
        </p:nvSpPr>
        <p:spPr/>
        <p:txBody>
          <a:bodyPr/>
          <a:lstStyle/>
          <a:p>
            <a:r>
              <a:rPr lang="da-DK"/>
              <a:t>Et liv uden styrende rusmidler</a:t>
            </a:r>
            <a:endParaRPr lang="da-DK" dirty="0"/>
          </a:p>
        </p:txBody>
      </p:sp>
      <p:sp>
        <p:nvSpPr>
          <p:cNvPr id="13" name="Pladsholder til slidenummer 12"/>
          <p:cNvSpPr>
            <a:spLocks noGrp="1"/>
          </p:cNvSpPr>
          <p:nvPr>
            <p:ph type="sldNum" sz="quarter" idx="12"/>
          </p:nvPr>
        </p:nvSpPr>
        <p:spPr/>
        <p:txBody>
          <a:bodyPr/>
          <a:lstStyle>
            <a:lvl1pPr>
              <a:defRPr>
                <a:solidFill>
                  <a:schemeClr val="bg1"/>
                </a:solidFill>
              </a:defRPr>
            </a:lvl1pPr>
          </a:lstStyle>
          <a:p>
            <a:r>
              <a:rPr lang="da-DK" dirty="0"/>
              <a:t>Side </a:t>
            </a:r>
            <a:fld id="{24C8C45C-947F-4981-8B3F-4F32E973C901}" type="slidenum">
              <a:rPr lang="da-DK" smtClean="0"/>
              <a:pPr/>
              <a:t>‹nr.›</a:t>
            </a:fld>
            <a:endParaRPr lang="da-DK" dirty="0"/>
          </a:p>
        </p:txBody>
      </p:sp>
    </p:spTree>
    <p:extLst>
      <p:ext uri="{BB962C8B-B14F-4D97-AF65-F5344CB8AC3E}">
        <p14:creationId xmlns:p14="http://schemas.microsoft.com/office/powerpoint/2010/main" val="1736665639"/>
      </p:ext>
    </p:extLst>
  </p:cSld>
  <p:clrMapOvr>
    <a:masterClrMapping/>
  </p:clrMapOvr>
  <p:extLst>
    <p:ext uri="{DCECCB84-F9BA-43D5-87BE-67443E8EF086}">
      <p15:sldGuideLst xmlns:p15="http://schemas.microsoft.com/office/powerpoint/2012/main">
        <p15:guide id="1" pos="2805">
          <p15:clr>
            <a:srgbClr val="FBAE40"/>
          </p15:clr>
        </p15:guide>
        <p15:guide id="2" pos="296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kst og Ikon turkis">
    <p:spTree>
      <p:nvGrpSpPr>
        <p:cNvPr id="1" name=""/>
        <p:cNvGrpSpPr/>
        <p:nvPr/>
      </p:nvGrpSpPr>
      <p:grpSpPr>
        <a:xfrm>
          <a:off x="0" y="0"/>
          <a:ext cx="0" cy="0"/>
          <a:chOff x="0" y="0"/>
          <a:chExt cx="0" cy="0"/>
        </a:xfrm>
      </p:grpSpPr>
      <p:sp>
        <p:nvSpPr>
          <p:cNvPr id="8" name="Baggrund"/>
          <p:cNvSpPr/>
          <p:nvPr userDrawn="1"/>
        </p:nvSpPr>
        <p:spPr>
          <a:xfrm>
            <a:off x="0" y="0"/>
            <a:ext cx="9144900" cy="68616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500" noProof="0" dirty="0" err="1"/>
          </a:p>
        </p:txBody>
      </p:sp>
      <p:sp>
        <p:nvSpPr>
          <p:cNvPr id="10" name="Titel 1"/>
          <p:cNvSpPr>
            <a:spLocks noGrp="1"/>
          </p:cNvSpPr>
          <p:nvPr>
            <p:ph type="title" hasCustomPrompt="1"/>
          </p:nvPr>
        </p:nvSpPr>
        <p:spPr/>
        <p:txBody>
          <a:bodyPr/>
          <a:lstStyle>
            <a:lvl1pPr>
              <a:defRPr>
                <a:solidFill>
                  <a:schemeClr val="bg1"/>
                </a:solidFill>
              </a:defRPr>
            </a:lvl1pPr>
          </a:lstStyle>
          <a:p>
            <a:r>
              <a:rPr lang="da-DK" noProof="0" dirty="0"/>
              <a:t>Klik og indsæt titel max 1 linje</a:t>
            </a:r>
            <a:endParaRPr lang="da-DK" dirty="0"/>
          </a:p>
        </p:txBody>
      </p:sp>
      <p:sp>
        <p:nvSpPr>
          <p:cNvPr id="15" name="Pladsholder til tekst 2"/>
          <p:cNvSpPr>
            <a:spLocks noGrp="1"/>
          </p:cNvSpPr>
          <p:nvPr>
            <p:ph type="body" sz="quarter" idx="13"/>
          </p:nvPr>
        </p:nvSpPr>
        <p:spPr>
          <a:xfrm>
            <a:off x="468000" y="2181600"/>
            <a:ext cx="3978275" cy="3844925"/>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da-DK" dirty="0"/>
          </a:p>
        </p:txBody>
      </p:sp>
      <p:pic>
        <p:nvPicPr>
          <p:cNvPr id="3" name="Ik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208984" y="2190326"/>
            <a:ext cx="2881168" cy="3836199"/>
          </a:xfrm>
          <a:prstGeom prst="rect">
            <a:avLst/>
          </a:prstGeom>
        </p:spPr>
      </p:pic>
      <p:pic>
        <p:nvPicPr>
          <p:cNvPr id="17" name="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685325" y="427642"/>
            <a:ext cx="989213" cy="297851"/>
          </a:xfrm>
          <a:prstGeom prst="rect">
            <a:avLst/>
          </a:prstGeom>
        </p:spPr>
      </p:pic>
      <p:sp>
        <p:nvSpPr>
          <p:cNvPr id="11" name="Pladsholder til dato 10"/>
          <p:cNvSpPr>
            <a:spLocks noGrp="1"/>
          </p:cNvSpPr>
          <p:nvPr>
            <p:ph type="dt" sz="half" idx="10"/>
          </p:nvPr>
        </p:nvSpPr>
        <p:spPr/>
        <p:txBody>
          <a:bodyPr/>
          <a:lstStyle>
            <a:lvl1pPr>
              <a:defRPr>
                <a:solidFill>
                  <a:schemeClr val="bg1"/>
                </a:solidFill>
              </a:defRPr>
            </a:lvl1pPr>
          </a:lstStyle>
          <a:p>
            <a:fld id="{2F480F00-E799-4340-9EA7-A8EA143B396A}" type="datetime2">
              <a:rPr lang="da-DK" smtClean="0"/>
              <a:t>26. november 2020</a:t>
            </a:fld>
            <a:endParaRPr lang="da-DK" dirty="0"/>
          </a:p>
        </p:txBody>
      </p:sp>
      <p:sp>
        <p:nvSpPr>
          <p:cNvPr id="12" name="Pladsholder til sidefod 11"/>
          <p:cNvSpPr>
            <a:spLocks noGrp="1"/>
          </p:cNvSpPr>
          <p:nvPr>
            <p:ph type="ftr" sz="quarter" idx="11"/>
          </p:nvPr>
        </p:nvSpPr>
        <p:spPr/>
        <p:txBody>
          <a:bodyPr/>
          <a:lstStyle>
            <a:lvl1pPr>
              <a:defRPr>
                <a:solidFill>
                  <a:schemeClr val="accent3"/>
                </a:solidFill>
              </a:defRPr>
            </a:lvl1pPr>
          </a:lstStyle>
          <a:p>
            <a:r>
              <a:rPr lang="da-DK"/>
              <a:t>Et liv uden styrende rusmidler</a:t>
            </a:r>
            <a:endParaRPr lang="da-DK" dirty="0"/>
          </a:p>
        </p:txBody>
      </p:sp>
      <p:sp>
        <p:nvSpPr>
          <p:cNvPr id="13" name="Pladsholder til slidenummer 12"/>
          <p:cNvSpPr>
            <a:spLocks noGrp="1"/>
          </p:cNvSpPr>
          <p:nvPr>
            <p:ph type="sldNum" sz="quarter" idx="12"/>
          </p:nvPr>
        </p:nvSpPr>
        <p:spPr/>
        <p:txBody>
          <a:bodyPr/>
          <a:lstStyle>
            <a:lvl1pPr>
              <a:defRPr>
                <a:solidFill>
                  <a:schemeClr val="bg1"/>
                </a:solidFill>
              </a:defRPr>
            </a:lvl1pPr>
          </a:lstStyle>
          <a:p>
            <a:r>
              <a:rPr lang="da-DK" dirty="0"/>
              <a:t>Side </a:t>
            </a:r>
            <a:fld id="{24C8C45C-947F-4981-8B3F-4F32E973C901}" type="slidenum">
              <a:rPr lang="da-DK" smtClean="0"/>
              <a:pPr/>
              <a:t>‹nr.›</a:t>
            </a:fld>
            <a:endParaRPr lang="da-DK" dirty="0"/>
          </a:p>
        </p:txBody>
      </p:sp>
    </p:spTree>
    <p:extLst>
      <p:ext uri="{BB962C8B-B14F-4D97-AF65-F5344CB8AC3E}">
        <p14:creationId xmlns:p14="http://schemas.microsoft.com/office/powerpoint/2010/main" val="2574802610"/>
      </p:ext>
    </p:extLst>
  </p:cSld>
  <p:clrMapOvr>
    <a:masterClrMapping/>
  </p:clrMapOvr>
  <p:extLst>
    <p:ext uri="{DCECCB84-F9BA-43D5-87BE-67443E8EF086}">
      <p15:sldGuideLst xmlns:p15="http://schemas.microsoft.com/office/powerpoint/2012/main">
        <p15:guide id="1" pos="2805">
          <p15:clr>
            <a:srgbClr val="FBAE40"/>
          </p15:clr>
        </p15:guide>
        <p15:guide id="2" pos="2960">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Kapitelslide blå">
    <p:spTree>
      <p:nvGrpSpPr>
        <p:cNvPr id="1" name=""/>
        <p:cNvGrpSpPr/>
        <p:nvPr/>
      </p:nvGrpSpPr>
      <p:grpSpPr>
        <a:xfrm>
          <a:off x="0" y="0"/>
          <a:ext cx="0" cy="0"/>
          <a:chOff x="0" y="0"/>
          <a:chExt cx="0" cy="0"/>
        </a:xfrm>
      </p:grpSpPr>
      <p:sp>
        <p:nvSpPr>
          <p:cNvPr id="7" name="Background"/>
          <p:cNvSpPr/>
          <p:nvPr userDrawn="1"/>
        </p:nvSpPr>
        <p:spPr>
          <a:xfrm>
            <a:off x="0" y="0"/>
            <a:ext cx="9144900" cy="6861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500" noProof="0" dirty="0" err="1"/>
          </a:p>
        </p:txBody>
      </p:sp>
      <p:sp>
        <p:nvSpPr>
          <p:cNvPr id="2" name="Title 1"/>
          <p:cNvSpPr>
            <a:spLocks noGrp="1"/>
          </p:cNvSpPr>
          <p:nvPr>
            <p:ph type="ctrTitle"/>
          </p:nvPr>
        </p:nvSpPr>
        <p:spPr>
          <a:xfrm>
            <a:off x="466725" y="2981740"/>
            <a:ext cx="3962152" cy="2528516"/>
          </a:xfrm>
        </p:spPr>
        <p:txBody>
          <a:bodyPr anchor="b" anchorCtr="0"/>
          <a:lstStyle>
            <a:lvl1pPr algn="l">
              <a:defRPr sz="4200">
                <a:solidFill>
                  <a:schemeClr val="bg1"/>
                </a:solidFill>
              </a:defRPr>
            </a:lvl1pPr>
          </a:lstStyle>
          <a:p>
            <a:r>
              <a:rPr lang="da-DK"/>
              <a:t>Klik for at redigere titeltypografien i masteren</a:t>
            </a:r>
            <a:endParaRPr lang="da-DK" dirty="0"/>
          </a:p>
        </p:txBody>
      </p:sp>
      <p:pic>
        <p:nvPicPr>
          <p:cNvPr id="11" name="Grafik"/>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859367" y="2878371"/>
            <a:ext cx="3521405" cy="2989692"/>
          </a:xfrm>
          <a:prstGeom prst="rect">
            <a:avLst/>
          </a:prstGeom>
        </p:spPr>
      </p:pic>
      <p:pic>
        <p:nvPicPr>
          <p:cNvPr id="13" name="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685325" y="427642"/>
            <a:ext cx="989213" cy="297851"/>
          </a:xfrm>
          <a:prstGeom prst="rect">
            <a:avLst/>
          </a:prstGeom>
        </p:spPr>
      </p:pic>
      <p:sp>
        <p:nvSpPr>
          <p:cNvPr id="8" name="Pladsholder til dato 7"/>
          <p:cNvSpPr>
            <a:spLocks noGrp="1"/>
          </p:cNvSpPr>
          <p:nvPr>
            <p:ph type="dt" sz="half" idx="10"/>
          </p:nvPr>
        </p:nvSpPr>
        <p:spPr/>
        <p:txBody>
          <a:bodyPr/>
          <a:lstStyle>
            <a:lvl1pPr>
              <a:defRPr>
                <a:solidFill>
                  <a:schemeClr val="bg1"/>
                </a:solidFill>
              </a:defRPr>
            </a:lvl1pPr>
          </a:lstStyle>
          <a:p>
            <a:fld id="{31E3374B-0CE2-4C7A-B36B-F5F00CDB2B71}" type="datetime2">
              <a:rPr lang="da-DK" smtClean="0"/>
              <a:t>26. november 2020</a:t>
            </a:fld>
            <a:endParaRPr lang="da-DK" dirty="0"/>
          </a:p>
        </p:txBody>
      </p:sp>
      <p:sp>
        <p:nvSpPr>
          <p:cNvPr id="9" name="Pladsholder til sidefod 8"/>
          <p:cNvSpPr>
            <a:spLocks noGrp="1"/>
          </p:cNvSpPr>
          <p:nvPr>
            <p:ph type="ftr" sz="quarter" idx="11"/>
          </p:nvPr>
        </p:nvSpPr>
        <p:spPr/>
        <p:txBody>
          <a:bodyPr/>
          <a:lstStyle/>
          <a:p>
            <a:r>
              <a:rPr lang="da-DK"/>
              <a:t>Et liv uden styrende rusmidler</a:t>
            </a:r>
            <a:endParaRPr lang="da-DK" dirty="0"/>
          </a:p>
        </p:txBody>
      </p:sp>
      <p:sp>
        <p:nvSpPr>
          <p:cNvPr id="15" name="Pladsholder til slidenummer 14"/>
          <p:cNvSpPr>
            <a:spLocks noGrp="1"/>
          </p:cNvSpPr>
          <p:nvPr>
            <p:ph type="sldNum" sz="quarter" idx="12"/>
          </p:nvPr>
        </p:nvSpPr>
        <p:spPr/>
        <p:txBody>
          <a:bodyPr/>
          <a:lstStyle>
            <a:lvl1pPr>
              <a:defRPr>
                <a:solidFill>
                  <a:schemeClr val="bg1"/>
                </a:solidFill>
              </a:defRPr>
            </a:lvl1pPr>
          </a:lstStyle>
          <a:p>
            <a:r>
              <a:rPr lang="da-DK" dirty="0"/>
              <a:t>Side </a:t>
            </a:r>
            <a:fld id="{24C8C45C-947F-4981-8B3F-4F32E973C901}" type="slidenum">
              <a:rPr lang="da-DK" smtClean="0"/>
              <a:pPr/>
              <a:t>‹nr.›</a:t>
            </a:fld>
            <a:endParaRPr lang="da-DK" dirty="0"/>
          </a:p>
        </p:txBody>
      </p:sp>
    </p:spTree>
    <p:extLst>
      <p:ext uri="{BB962C8B-B14F-4D97-AF65-F5344CB8AC3E}">
        <p14:creationId xmlns:p14="http://schemas.microsoft.com/office/powerpoint/2010/main" val="40086127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Kapitelslide bordeaux">
    <p:spTree>
      <p:nvGrpSpPr>
        <p:cNvPr id="1" name=""/>
        <p:cNvGrpSpPr/>
        <p:nvPr/>
      </p:nvGrpSpPr>
      <p:grpSpPr>
        <a:xfrm>
          <a:off x="0" y="0"/>
          <a:ext cx="0" cy="0"/>
          <a:chOff x="0" y="0"/>
          <a:chExt cx="0" cy="0"/>
        </a:xfrm>
      </p:grpSpPr>
      <p:sp>
        <p:nvSpPr>
          <p:cNvPr id="7" name="Background"/>
          <p:cNvSpPr/>
          <p:nvPr userDrawn="1"/>
        </p:nvSpPr>
        <p:spPr>
          <a:xfrm>
            <a:off x="0" y="0"/>
            <a:ext cx="9144900" cy="6861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500" noProof="0" dirty="0" err="1"/>
          </a:p>
        </p:txBody>
      </p:sp>
      <p:sp>
        <p:nvSpPr>
          <p:cNvPr id="2" name="Title 1"/>
          <p:cNvSpPr>
            <a:spLocks noGrp="1"/>
          </p:cNvSpPr>
          <p:nvPr>
            <p:ph type="ctrTitle"/>
          </p:nvPr>
        </p:nvSpPr>
        <p:spPr>
          <a:xfrm>
            <a:off x="466725" y="2981740"/>
            <a:ext cx="3962152" cy="2528516"/>
          </a:xfrm>
        </p:spPr>
        <p:txBody>
          <a:bodyPr anchor="b" anchorCtr="0"/>
          <a:lstStyle>
            <a:lvl1pPr algn="l">
              <a:defRPr sz="4200">
                <a:solidFill>
                  <a:schemeClr val="bg1"/>
                </a:solidFill>
              </a:defRPr>
            </a:lvl1pPr>
          </a:lstStyle>
          <a:p>
            <a:r>
              <a:rPr lang="da-DK"/>
              <a:t>Klik for at redigere titeltypografien i masteren</a:t>
            </a:r>
            <a:endParaRPr lang="da-DK" dirty="0"/>
          </a:p>
        </p:txBody>
      </p:sp>
      <p:pic>
        <p:nvPicPr>
          <p:cNvPr id="11" name="Grafik"/>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859367" y="2878371"/>
            <a:ext cx="3521405" cy="2989691"/>
          </a:xfrm>
          <a:prstGeom prst="rect">
            <a:avLst/>
          </a:prstGeom>
        </p:spPr>
      </p:pic>
      <p:pic>
        <p:nvPicPr>
          <p:cNvPr id="13" name="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685325" y="427642"/>
            <a:ext cx="989213" cy="297851"/>
          </a:xfrm>
          <a:prstGeom prst="rect">
            <a:avLst/>
          </a:prstGeom>
        </p:spPr>
      </p:pic>
      <p:sp>
        <p:nvSpPr>
          <p:cNvPr id="3" name="Pladsholder til dato 2"/>
          <p:cNvSpPr>
            <a:spLocks noGrp="1"/>
          </p:cNvSpPr>
          <p:nvPr>
            <p:ph type="dt" sz="half" idx="10"/>
          </p:nvPr>
        </p:nvSpPr>
        <p:spPr/>
        <p:txBody>
          <a:bodyPr/>
          <a:lstStyle>
            <a:lvl1pPr>
              <a:defRPr>
                <a:solidFill>
                  <a:schemeClr val="bg1"/>
                </a:solidFill>
              </a:defRPr>
            </a:lvl1pPr>
          </a:lstStyle>
          <a:p>
            <a:fld id="{5A7657E1-3DD9-45D5-A5F1-081B779F4B7D}" type="datetime2">
              <a:rPr lang="da-DK" smtClean="0"/>
              <a:t>26. november 2020</a:t>
            </a:fld>
            <a:endParaRPr lang="da-DK" dirty="0"/>
          </a:p>
        </p:txBody>
      </p:sp>
      <p:sp>
        <p:nvSpPr>
          <p:cNvPr id="8" name="Pladsholder til sidefod 7"/>
          <p:cNvSpPr>
            <a:spLocks noGrp="1"/>
          </p:cNvSpPr>
          <p:nvPr>
            <p:ph type="ftr" sz="quarter" idx="11"/>
          </p:nvPr>
        </p:nvSpPr>
        <p:spPr/>
        <p:txBody>
          <a:bodyPr/>
          <a:lstStyle>
            <a:lvl1pPr>
              <a:defRPr>
                <a:solidFill>
                  <a:schemeClr val="accent4"/>
                </a:solidFill>
              </a:defRPr>
            </a:lvl1pPr>
          </a:lstStyle>
          <a:p>
            <a:r>
              <a:rPr lang="da-DK"/>
              <a:t>Et liv uden styrende rusmidler</a:t>
            </a:r>
            <a:endParaRPr lang="da-DK" dirty="0"/>
          </a:p>
        </p:txBody>
      </p:sp>
      <p:sp>
        <p:nvSpPr>
          <p:cNvPr id="9" name="Pladsholder til slidenummer 8"/>
          <p:cNvSpPr>
            <a:spLocks noGrp="1"/>
          </p:cNvSpPr>
          <p:nvPr>
            <p:ph type="sldNum" sz="quarter" idx="12"/>
          </p:nvPr>
        </p:nvSpPr>
        <p:spPr/>
        <p:txBody>
          <a:bodyPr/>
          <a:lstStyle>
            <a:lvl1pPr>
              <a:defRPr>
                <a:solidFill>
                  <a:schemeClr val="bg1"/>
                </a:solidFill>
              </a:defRPr>
            </a:lvl1pPr>
          </a:lstStyle>
          <a:p>
            <a:r>
              <a:rPr lang="da-DK" dirty="0"/>
              <a:t>Side </a:t>
            </a:r>
            <a:fld id="{24C8C45C-947F-4981-8B3F-4F32E973C901}" type="slidenum">
              <a:rPr lang="da-DK" smtClean="0"/>
              <a:pPr/>
              <a:t>‹nr.›</a:t>
            </a:fld>
            <a:endParaRPr lang="da-DK" dirty="0"/>
          </a:p>
        </p:txBody>
      </p:sp>
    </p:spTree>
    <p:extLst>
      <p:ext uri="{BB962C8B-B14F-4D97-AF65-F5344CB8AC3E}">
        <p14:creationId xmlns:p14="http://schemas.microsoft.com/office/powerpoint/2010/main" val="4784582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Kapitelslide rød">
    <p:spTree>
      <p:nvGrpSpPr>
        <p:cNvPr id="1" name=""/>
        <p:cNvGrpSpPr/>
        <p:nvPr/>
      </p:nvGrpSpPr>
      <p:grpSpPr>
        <a:xfrm>
          <a:off x="0" y="0"/>
          <a:ext cx="0" cy="0"/>
          <a:chOff x="0" y="0"/>
          <a:chExt cx="0" cy="0"/>
        </a:xfrm>
      </p:grpSpPr>
      <p:sp>
        <p:nvSpPr>
          <p:cNvPr id="7" name="Background"/>
          <p:cNvSpPr/>
          <p:nvPr userDrawn="1"/>
        </p:nvSpPr>
        <p:spPr>
          <a:xfrm>
            <a:off x="0" y="0"/>
            <a:ext cx="9144900" cy="68616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500" noProof="0" dirty="0" err="1"/>
          </a:p>
        </p:txBody>
      </p:sp>
      <p:sp>
        <p:nvSpPr>
          <p:cNvPr id="2" name="Title 1"/>
          <p:cNvSpPr>
            <a:spLocks noGrp="1"/>
          </p:cNvSpPr>
          <p:nvPr>
            <p:ph type="ctrTitle"/>
          </p:nvPr>
        </p:nvSpPr>
        <p:spPr>
          <a:xfrm>
            <a:off x="466725" y="2981740"/>
            <a:ext cx="3962152" cy="2528516"/>
          </a:xfrm>
        </p:spPr>
        <p:txBody>
          <a:bodyPr anchor="b" anchorCtr="0"/>
          <a:lstStyle>
            <a:lvl1pPr algn="l">
              <a:defRPr sz="4200">
                <a:solidFill>
                  <a:schemeClr val="bg1"/>
                </a:solidFill>
              </a:defRPr>
            </a:lvl1pPr>
          </a:lstStyle>
          <a:p>
            <a:r>
              <a:rPr lang="da-DK"/>
              <a:t>Klik for at redigere titeltypografien i masteren</a:t>
            </a:r>
            <a:endParaRPr lang="da-DK" dirty="0"/>
          </a:p>
        </p:txBody>
      </p:sp>
      <p:pic>
        <p:nvPicPr>
          <p:cNvPr id="11" name="Grafik"/>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859368" y="2878371"/>
            <a:ext cx="3521403" cy="2989690"/>
          </a:xfrm>
          <a:prstGeom prst="rect">
            <a:avLst/>
          </a:prstGeom>
        </p:spPr>
      </p:pic>
      <p:pic>
        <p:nvPicPr>
          <p:cNvPr id="13" name="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685325" y="427642"/>
            <a:ext cx="989213" cy="297851"/>
          </a:xfrm>
          <a:prstGeom prst="rect">
            <a:avLst/>
          </a:prstGeom>
        </p:spPr>
      </p:pic>
      <p:sp>
        <p:nvSpPr>
          <p:cNvPr id="3" name="Pladsholder til dato 2"/>
          <p:cNvSpPr>
            <a:spLocks noGrp="1"/>
          </p:cNvSpPr>
          <p:nvPr>
            <p:ph type="dt" sz="half" idx="10"/>
          </p:nvPr>
        </p:nvSpPr>
        <p:spPr/>
        <p:txBody>
          <a:bodyPr/>
          <a:lstStyle>
            <a:lvl1pPr>
              <a:defRPr>
                <a:solidFill>
                  <a:schemeClr val="bg1"/>
                </a:solidFill>
              </a:defRPr>
            </a:lvl1pPr>
          </a:lstStyle>
          <a:p>
            <a:fld id="{AE324225-7CC8-4979-AB5C-07CC7BFE5750}" type="datetime2">
              <a:rPr lang="da-DK" smtClean="0"/>
              <a:t>26. november 2020</a:t>
            </a:fld>
            <a:endParaRPr lang="da-DK" dirty="0"/>
          </a:p>
        </p:txBody>
      </p:sp>
      <p:sp>
        <p:nvSpPr>
          <p:cNvPr id="8" name="Pladsholder til sidefod 7"/>
          <p:cNvSpPr>
            <a:spLocks noGrp="1"/>
          </p:cNvSpPr>
          <p:nvPr>
            <p:ph type="ftr" sz="quarter" idx="11"/>
          </p:nvPr>
        </p:nvSpPr>
        <p:spPr/>
        <p:txBody>
          <a:bodyPr/>
          <a:lstStyle>
            <a:lvl1pPr>
              <a:defRPr>
                <a:solidFill>
                  <a:schemeClr val="accent2"/>
                </a:solidFill>
              </a:defRPr>
            </a:lvl1pPr>
          </a:lstStyle>
          <a:p>
            <a:r>
              <a:rPr lang="da-DK" dirty="0"/>
              <a:t>Et liv uden styrende rusmidler</a:t>
            </a:r>
          </a:p>
        </p:txBody>
      </p:sp>
      <p:sp>
        <p:nvSpPr>
          <p:cNvPr id="9" name="Pladsholder til slidenummer 8"/>
          <p:cNvSpPr>
            <a:spLocks noGrp="1"/>
          </p:cNvSpPr>
          <p:nvPr>
            <p:ph type="sldNum" sz="quarter" idx="12"/>
          </p:nvPr>
        </p:nvSpPr>
        <p:spPr/>
        <p:txBody>
          <a:bodyPr/>
          <a:lstStyle>
            <a:lvl1pPr>
              <a:defRPr>
                <a:solidFill>
                  <a:schemeClr val="bg1"/>
                </a:solidFill>
              </a:defRPr>
            </a:lvl1pPr>
          </a:lstStyle>
          <a:p>
            <a:r>
              <a:rPr lang="da-DK" dirty="0"/>
              <a:t>Side </a:t>
            </a:r>
            <a:fld id="{24C8C45C-947F-4981-8B3F-4F32E973C901}" type="slidenum">
              <a:rPr lang="da-DK" smtClean="0"/>
              <a:pPr/>
              <a:t>‹nr.›</a:t>
            </a:fld>
            <a:endParaRPr lang="da-DK" dirty="0"/>
          </a:p>
        </p:txBody>
      </p:sp>
    </p:spTree>
    <p:extLst>
      <p:ext uri="{BB962C8B-B14F-4D97-AF65-F5344CB8AC3E}">
        <p14:creationId xmlns:p14="http://schemas.microsoft.com/office/powerpoint/2010/main" val="31568002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Kapitelslide grå">
    <p:spTree>
      <p:nvGrpSpPr>
        <p:cNvPr id="1" name=""/>
        <p:cNvGrpSpPr/>
        <p:nvPr/>
      </p:nvGrpSpPr>
      <p:grpSpPr>
        <a:xfrm>
          <a:off x="0" y="0"/>
          <a:ext cx="0" cy="0"/>
          <a:chOff x="0" y="0"/>
          <a:chExt cx="0" cy="0"/>
        </a:xfrm>
      </p:grpSpPr>
      <p:sp>
        <p:nvSpPr>
          <p:cNvPr id="7" name="Background"/>
          <p:cNvSpPr/>
          <p:nvPr userDrawn="1"/>
        </p:nvSpPr>
        <p:spPr>
          <a:xfrm>
            <a:off x="0" y="0"/>
            <a:ext cx="9144900" cy="68616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500" noProof="0" dirty="0" err="1"/>
          </a:p>
        </p:txBody>
      </p:sp>
      <p:sp>
        <p:nvSpPr>
          <p:cNvPr id="2" name="Title 1"/>
          <p:cNvSpPr>
            <a:spLocks noGrp="1"/>
          </p:cNvSpPr>
          <p:nvPr>
            <p:ph type="ctrTitle"/>
          </p:nvPr>
        </p:nvSpPr>
        <p:spPr>
          <a:xfrm>
            <a:off x="466725" y="2981740"/>
            <a:ext cx="3962152" cy="2528516"/>
          </a:xfrm>
        </p:spPr>
        <p:txBody>
          <a:bodyPr anchor="b" anchorCtr="0"/>
          <a:lstStyle>
            <a:lvl1pPr algn="l">
              <a:defRPr sz="4200">
                <a:solidFill>
                  <a:schemeClr val="bg1"/>
                </a:solidFill>
              </a:defRPr>
            </a:lvl1pPr>
          </a:lstStyle>
          <a:p>
            <a:r>
              <a:rPr lang="da-DK"/>
              <a:t>Klik for at redigere titeltypografien i masteren</a:t>
            </a:r>
            <a:endParaRPr lang="da-DK" dirty="0"/>
          </a:p>
        </p:txBody>
      </p:sp>
      <p:pic>
        <p:nvPicPr>
          <p:cNvPr id="11" name="Grafik"/>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859367" y="2878371"/>
            <a:ext cx="3521405" cy="2989692"/>
          </a:xfrm>
          <a:prstGeom prst="rect">
            <a:avLst/>
          </a:prstGeom>
        </p:spPr>
      </p:pic>
      <p:pic>
        <p:nvPicPr>
          <p:cNvPr id="13" name="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685325" y="427642"/>
            <a:ext cx="989213" cy="297851"/>
          </a:xfrm>
          <a:prstGeom prst="rect">
            <a:avLst/>
          </a:prstGeom>
        </p:spPr>
      </p:pic>
      <p:sp>
        <p:nvSpPr>
          <p:cNvPr id="8" name="Pladsholder til dato 7"/>
          <p:cNvSpPr>
            <a:spLocks noGrp="1"/>
          </p:cNvSpPr>
          <p:nvPr>
            <p:ph type="dt" sz="half" idx="10"/>
          </p:nvPr>
        </p:nvSpPr>
        <p:spPr/>
        <p:txBody>
          <a:bodyPr/>
          <a:lstStyle>
            <a:lvl1pPr>
              <a:defRPr>
                <a:solidFill>
                  <a:schemeClr val="bg1"/>
                </a:solidFill>
              </a:defRPr>
            </a:lvl1pPr>
          </a:lstStyle>
          <a:p>
            <a:fld id="{D753CCCE-A5B5-4191-8B01-A31C6AF59619}" type="datetime2">
              <a:rPr lang="da-DK" smtClean="0"/>
              <a:t>26. november 2020</a:t>
            </a:fld>
            <a:endParaRPr lang="da-DK" dirty="0"/>
          </a:p>
        </p:txBody>
      </p:sp>
      <p:sp>
        <p:nvSpPr>
          <p:cNvPr id="9" name="Pladsholder til sidefod 8"/>
          <p:cNvSpPr>
            <a:spLocks noGrp="1"/>
          </p:cNvSpPr>
          <p:nvPr>
            <p:ph type="ftr" sz="quarter" idx="11"/>
          </p:nvPr>
        </p:nvSpPr>
        <p:spPr/>
        <p:txBody>
          <a:bodyPr/>
          <a:lstStyle/>
          <a:p>
            <a:r>
              <a:rPr lang="da-DK"/>
              <a:t>Et liv uden styrende rusmidler</a:t>
            </a:r>
            <a:endParaRPr lang="da-DK" dirty="0"/>
          </a:p>
        </p:txBody>
      </p:sp>
      <p:sp>
        <p:nvSpPr>
          <p:cNvPr id="15" name="Pladsholder til slidenummer 14"/>
          <p:cNvSpPr>
            <a:spLocks noGrp="1"/>
          </p:cNvSpPr>
          <p:nvPr>
            <p:ph type="sldNum" sz="quarter" idx="12"/>
          </p:nvPr>
        </p:nvSpPr>
        <p:spPr/>
        <p:txBody>
          <a:bodyPr/>
          <a:lstStyle>
            <a:lvl1pPr>
              <a:defRPr>
                <a:solidFill>
                  <a:schemeClr val="bg1"/>
                </a:solidFill>
              </a:defRPr>
            </a:lvl1pPr>
          </a:lstStyle>
          <a:p>
            <a:r>
              <a:rPr lang="da-DK" dirty="0"/>
              <a:t>Side </a:t>
            </a:r>
            <a:fld id="{24C8C45C-947F-4981-8B3F-4F32E973C901}" type="slidenum">
              <a:rPr lang="da-DK" smtClean="0"/>
              <a:pPr/>
              <a:t>‹nr.›</a:t>
            </a:fld>
            <a:endParaRPr lang="da-DK" dirty="0"/>
          </a:p>
        </p:txBody>
      </p:sp>
    </p:spTree>
    <p:extLst>
      <p:ext uri="{BB962C8B-B14F-4D97-AF65-F5344CB8AC3E}">
        <p14:creationId xmlns:p14="http://schemas.microsoft.com/office/powerpoint/2010/main" val="35585399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Kapitelslide turkis">
    <p:spTree>
      <p:nvGrpSpPr>
        <p:cNvPr id="1" name=""/>
        <p:cNvGrpSpPr/>
        <p:nvPr/>
      </p:nvGrpSpPr>
      <p:grpSpPr>
        <a:xfrm>
          <a:off x="0" y="0"/>
          <a:ext cx="0" cy="0"/>
          <a:chOff x="0" y="0"/>
          <a:chExt cx="0" cy="0"/>
        </a:xfrm>
      </p:grpSpPr>
      <p:sp>
        <p:nvSpPr>
          <p:cNvPr id="7" name="Background"/>
          <p:cNvSpPr/>
          <p:nvPr userDrawn="1"/>
        </p:nvSpPr>
        <p:spPr>
          <a:xfrm>
            <a:off x="0" y="0"/>
            <a:ext cx="9144900" cy="68616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500" noProof="0" dirty="0" err="1"/>
          </a:p>
        </p:txBody>
      </p:sp>
      <p:sp>
        <p:nvSpPr>
          <p:cNvPr id="2" name="Title 1"/>
          <p:cNvSpPr>
            <a:spLocks noGrp="1"/>
          </p:cNvSpPr>
          <p:nvPr>
            <p:ph type="ctrTitle"/>
          </p:nvPr>
        </p:nvSpPr>
        <p:spPr>
          <a:xfrm>
            <a:off x="466725" y="2981740"/>
            <a:ext cx="3962152" cy="2528516"/>
          </a:xfrm>
        </p:spPr>
        <p:txBody>
          <a:bodyPr anchor="b" anchorCtr="0"/>
          <a:lstStyle>
            <a:lvl1pPr algn="l">
              <a:defRPr sz="4200">
                <a:solidFill>
                  <a:schemeClr val="bg1"/>
                </a:solidFill>
              </a:defRPr>
            </a:lvl1pPr>
          </a:lstStyle>
          <a:p>
            <a:r>
              <a:rPr lang="da-DK"/>
              <a:t>Klik for at redigere titeltypografien i masteren</a:t>
            </a:r>
            <a:endParaRPr lang="da-DK" dirty="0"/>
          </a:p>
        </p:txBody>
      </p:sp>
      <p:pic>
        <p:nvPicPr>
          <p:cNvPr id="13" name="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85325" y="427642"/>
            <a:ext cx="989213" cy="297851"/>
          </a:xfrm>
          <a:prstGeom prst="rect">
            <a:avLst/>
          </a:prstGeom>
        </p:spPr>
      </p:pic>
      <p:pic>
        <p:nvPicPr>
          <p:cNvPr id="12" name="Grafik"/>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859368" y="2878371"/>
            <a:ext cx="3521403" cy="2989691"/>
          </a:xfrm>
          <a:prstGeom prst="rect">
            <a:avLst/>
          </a:prstGeom>
        </p:spPr>
      </p:pic>
      <p:sp>
        <p:nvSpPr>
          <p:cNvPr id="8" name="Pladsholder til dato 7"/>
          <p:cNvSpPr>
            <a:spLocks noGrp="1"/>
          </p:cNvSpPr>
          <p:nvPr>
            <p:ph type="dt" sz="half" idx="10"/>
          </p:nvPr>
        </p:nvSpPr>
        <p:spPr/>
        <p:txBody>
          <a:bodyPr/>
          <a:lstStyle>
            <a:lvl1pPr>
              <a:defRPr>
                <a:solidFill>
                  <a:schemeClr val="bg1"/>
                </a:solidFill>
              </a:defRPr>
            </a:lvl1pPr>
          </a:lstStyle>
          <a:p>
            <a:fld id="{93E506D9-B55A-4277-A975-021B1A1C3130}" type="datetime2">
              <a:rPr lang="da-DK" smtClean="0"/>
              <a:t>26. november 2020</a:t>
            </a:fld>
            <a:endParaRPr lang="da-DK" dirty="0"/>
          </a:p>
        </p:txBody>
      </p:sp>
      <p:sp>
        <p:nvSpPr>
          <p:cNvPr id="9" name="Pladsholder til sidefod 8"/>
          <p:cNvSpPr>
            <a:spLocks noGrp="1"/>
          </p:cNvSpPr>
          <p:nvPr>
            <p:ph type="ftr" sz="quarter" idx="11"/>
          </p:nvPr>
        </p:nvSpPr>
        <p:spPr/>
        <p:txBody>
          <a:bodyPr/>
          <a:lstStyle>
            <a:lvl1pPr>
              <a:defRPr>
                <a:solidFill>
                  <a:schemeClr val="accent3"/>
                </a:solidFill>
              </a:defRPr>
            </a:lvl1pPr>
          </a:lstStyle>
          <a:p>
            <a:r>
              <a:rPr lang="da-DK"/>
              <a:t>Et liv uden styrende rusmidler</a:t>
            </a:r>
            <a:endParaRPr lang="da-DK" dirty="0"/>
          </a:p>
        </p:txBody>
      </p:sp>
      <p:sp>
        <p:nvSpPr>
          <p:cNvPr id="15" name="Pladsholder til slidenummer 14"/>
          <p:cNvSpPr>
            <a:spLocks noGrp="1"/>
          </p:cNvSpPr>
          <p:nvPr>
            <p:ph type="sldNum" sz="quarter" idx="12"/>
          </p:nvPr>
        </p:nvSpPr>
        <p:spPr/>
        <p:txBody>
          <a:bodyPr/>
          <a:lstStyle>
            <a:lvl1pPr>
              <a:defRPr>
                <a:solidFill>
                  <a:schemeClr val="bg1"/>
                </a:solidFill>
              </a:defRPr>
            </a:lvl1pPr>
          </a:lstStyle>
          <a:p>
            <a:r>
              <a:rPr lang="da-DK" dirty="0"/>
              <a:t>Side </a:t>
            </a:r>
            <a:fld id="{24C8C45C-947F-4981-8B3F-4F32E973C901}" type="slidenum">
              <a:rPr lang="da-DK" smtClean="0"/>
              <a:pPr/>
              <a:t>‹nr.›</a:t>
            </a:fld>
            <a:endParaRPr lang="da-DK" dirty="0"/>
          </a:p>
        </p:txBody>
      </p:sp>
    </p:spTree>
    <p:extLst>
      <p:ext uri="{BB962C8B-B14F-4D97-AF65-F5344CB8AC3E}">
        <p14:creationId xmlns:p14="http://schemas.microsoft.com/office/powerpoint/2010/main" val="26211889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Kapitelslide mørkt billede">
    <p:spTree>
      <p:nvGrpSpPr>
        <p:cNvPr id="1" name=""/>
        <p:cNvGrpSpPr/>
        <p:nvPr/>
      </p:nvGrpSpPr>
      <p:grpSpPr>
        <a:xfrm>
          <a:off x="0" y="0"/>
          <a:ext cx="0" cy="0"/>
          <a:chOff x="0" y="0"/>
          <a:chExt cx="0" cy="0"/>
        </a:xfrm>
      </p:grpSpPr>
      <p:sp>
        <p:nvSpPr>
          <p:cNvPr id="12" name="Picture Placeholder 7"/>
          <p:cNvSpPr>
            <a:spLocks noGrp="1"/>
          </p:cNvSpPr>
          <p:nvPr>
            <p:ph type="pic" sz="quarter" idx="13" hasCustomPrompt="1"/>
          </p:nvPr>
        </p:nvSpPr>
        <p:spPr>
          <a:xfrm>
            <a:off x="0" y="-1"/>
            <a:ext cx="9144900" cy="6861600"/>
          </a:xfrm>
          <a:solidFill>
            <a:schemeClr val="bg1">
              <a:lumMod val="95000"/>
            </a:schemeClr>
          </a:solidFill>
        </p:spPr>
        <p:txBody>
          <a:bodyPr lIns="4788000" tIns="0" anchor="ctr" anchorCtr="0"/>
          <a:lstStyle>
            <a:lvl1pPr marL="0" indent="0" algn="l">
              <a:buNone/>
              <a:defRPr sz="1200"/>
            </a:lvl1pPr>
          </a:lstStyle>
          <a:p>
            <a:r>
              <a:rPr lang="da-DK" dirty="0"/>
              <a:t>Klik på ikonet for at tilføje et mørkt billede</a:t>
            </a:r>
          </a:p>
        </p:txBody>
      </p:sp>
      <p:sp>
        <p:nvSpPr>
          <p:cNvPr id="2" name="Title 1"/>
          <p:cNvSpPr>
            <a:spLocks noGrp="1"/>
          </p:cNvSpPr>
          <p:nvPr>
            <p:ph type="ctrTitle"/>
          </p:nvPr>
        </p:nvSpPr>
        <p:spPr>
          <a:xfrm>
            <a:off x="466725" y="2981740"/>
            <a:ext cx="3962152" cy="2528516"/>
          </a:xfrm>
        </p:spPr>
        <p:txBody>
          <a:bodyPr anchor="b" anchorCtr="0"/>
          <a:lstStyle>
            <a:lvl1pPr algn="l">
              <a:defRPr sz="4200">
                <a:solidFill>
                  <a:schemeClr val="bg1"/>
                </a:solidFill>
              </a:defRPr>
            </a:lvl1pPr>
          </a:lstStyle>
          <a:p>
            <a:r>
              <a:rPr lang="da-DK"/>
              <a:t>Klik for at redigere titeltypografien i masteren</a:t>
            </a:r>
            <a:endParaRPr lang="da-DK" dirty="0"/>
          </a:p>
        </p:txBody>
      </p:sp>
      <p:sp>
        <p:nvSpPr>
          <p:cNvPr id="13" name="Logo Placeholder 9"/>
          <p:cNvSpPr>
            <a:spLocks noGrp="1"/>
          </p:cNvSpPr>
          <p:nvPr>
            <p:ph type="body" sz="quarter" idx="14" hasCustomPrompt="1"/>
          </p:nvPr>
        </p:nvSpPr>
        <p:spPr>
          <a:xfrm>
            <a:off x="7684538" y="427642"/>
            <a:ext cx="990000" cy="298800"/>
          </a:xfrm>
          <a:blipFill>
            <a:blip r:embed="rId2"/>
            <a:stretch>
              <a:fillRect/>
            </a:stretch>
          </a:blipFill>
        </p:spPr>
        <p:txBody>
          <a:bodyPr/>
          <a:lstStyle>
            <a:lvl1pPr marL="0" indent="0">
              <a:buNone/>
              <a:defRPr sz="100">
                <a:noFill/>
              </a:defRPr>
            </a:lvl1pPr>
            <a:lvl2pPr>
              <a:defRPr sz="100"/>
            </a:lvl2pPr>
            <a:lvl3pPr>
              <a:defRPr sz="100"/>
            </a:lvl3pPr>
            <a:lvl4pPr>
              <a:defRPr sz="100"/>
            </a:lvl4pPr>
            <a:lvl5pPr>
              <a:defRPr sz="100"/>
            </a:lvl5pPr>
          </a:lstStyle>
          <a:p>
            <a:pPr lvl="0"/>
            <a:r>
              <a:rPr lang="da-DK" noProof="0" dirty="0"/>
              <a:t>.</a:t>
            </a:r>
          </a:p>
        </p:txBody>
      </p:sp>
      <p:sp>
        <p:nvSpPr>
          <p:cNvPr id="4" name="Date_DateCustomA" hidden="1"/>
          <p:cNvSpPr>
            <a:spLocks noGrp="1"/>
          </p:cNvSpPr>
          <p:nvPr>
            <p:ph type="dt" sz="half" idx="10"/>
          </p:nvPr>
        </p:nvSpPr>
        <p:spPr>
          <a:xfrm>
            <a:off x="0" y="6912000"/>
            <a:ext cx="0" cy="0"/>
          </a:xfrm>
        </p:spPr>
        <p:txBody>
          <a:bodyPr/>
          <a:lstStyle>
            <a:lvl1pPr>
              <a:defRPr sz="100">
                <a:noFill/>
              </a:defRPr>
            </a:lvl1pPr>
          </a:lstStyle>
          <a:p>
            <a:fld id="{D0FCA4FF-4EC8-4065-B841-C84E8AA63874}" type="datetime2">
              <a:rPr lang="da-DK" smtClean="0"/>
              <a:t>26. november 2020</a:t>
            </a:fld>
            <a:endParaRPr lang="da-DK" dirty="0"/>
          </a:p>
        </p:txBody>
      </p:sp>
      <p:sp>
        <p:nvSpPr>
          <p:cNvPr id="5" name="FLD_PresentationTitle"/>
          <p:cNvSpPr>
            <a:spLocks noGrp="1"/>
          </p:cNvSpPr>
          <p:nvPr>
            <p:ph type="ftr" sz="quarter" idx="11"/>
          </p:nvPr>
        </p:nvSpPr>
        <p:spPr/>
        <p:txBody>
          <a:bodyPr/>
          <a:lstStyle>
            <a:lvl1pPr>
              <a:defRPr>
                <a:solidFill>
                  <a:schemeClr val="bg1"/>
                </a:solidFill>
              </a:defRPr>
            </a:lvl1pPr>
          </a:lstStyle>
          <a:p>
            <a:r>
              <a:rPr lang="da-DK" dirty="0"/>
              <a:t>Et liv uden styrende rusmidler</a:t>
            </a:r>
          </a:p>
        </p:txBody>
      </p:sp>
      <p:sp>
        <p:nvSpPr>
          <p:cNvPr id="6" name="Slide Number Placeholder 5"/>
          <p:cNvSpPr>
            <a:spLocks noGrp="1"/>
          </p:cNvSpPr>
          <p:nvPr>
            <p:ph type="sldNum" sz="quarter" idx="12"/>
          </p:nvPr>
        </p:nvSpPr>
        <p:spPr>
          <a:xfrm>
            <a:off x="0" y="6912000"/>
            <a:ext cx="0" cy="0"/>
          </a:xfrm>
        </p:spPr>
        <p:txBody>
          <a:bodyPr/>
          <a:lstStyle>
            <a:lvl1pPr>
              <a:defRPr sz="100">
                <a:noFill/>
              </a:defRPr>
            </a:lvl1pPr>
          </a:lstStyle>
          <a:p>
            <a:fld id="{24C8C45C-947F-4981-8B3F-4F32E973C901}" type="slidenum">
              <a:rPr lang="da-DK" smtClean="0"/>
              <a:pPr/>
              <a:t>‹nr.›</a:t>
            </a:fld>
            <a:endParaRPr lang="da-DK" dirty="0"/>
          </a:p>
        </p:txBody>
      </p:sp>
      <p:sp>
        <p:nvSpPr>
          <p:cNvPr id="8" name="Rectangle 6"/>
          <p:cNvSpPr/>
          <p:nvPr userDrawn="1"/>
        </p:nvSpPr>
        <p:spPr>
          <a:xfrm>
            <a:off x="-1304014" y="1160548"/>
            <a:ext cx="274955" cy="27495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err="1"/>
          </a:p>
        </p:txBody>
      </p:sp>
      <p:sp>
        <p:nvSpPr>
          <p:cNvPr id="9" name="Rectangle 7"/>
          <p:cNvSpPr/>
          <p:nvPr userDrawn="1"/>
        </p:nvSpPr>
        <p:spPr>
          <a:xfrm>
            <a:off x="-973677" y="1160548"/>
            <a:ext cx="274955" cy="2749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err="1"/>
          </a:p>
        </p:txBody>
      </p:sp>
      <p:sp>
        <p:nvSpPr>
          <p:cNvPr id="10" name="Rectangle 8"/>
          <p:cNvSpPr/>
          <p:nvPr userDrawn="1"/>
        </p:nvSpPr>
        <p:spPr>
          <a:xfrm>
            <a:off x="-643340" y="1160548"/>
            <a:ext cx="274955" cy="27495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err="1"/>
          </a:p>
        </p:txBody>
      </p:sp>
      <p:sp>
        <p:nvSpPr>
          <p:cNvPr id="11" name="TextBox 18"/>
          <p:cNvSpPr txBox="1"/>
          <p:nvPr userDrawn="1"/>
        </p:nvSpPr>
        <p:spPr>
          <a:xfrm>
            <a:off x="-1304014" y="-15904"/>
            <a:ext cx="1070015" cy="1077218"/>
          </a:xfrm>
          <a:prstGeom prst="rect">
            <a:avLst/>
          </a:prstGeom>
          <a:noFill/>
        </p:spPr>
        <p:txBody>
          <a:bodyPr wrap="square" lIns="0" tIns="0" rIns="0" bIns="0" rtlCol="0">
            <a:spAutoFit/>
          </a:bodyPr>
          <a:lstStyle/>
          <a:p>
            <a:r>
              <a:rPr lang="da-DK" sz="1000" b="1" cap="all" baseline="0" dirty="0" err="1"/>
              <a:t>Novavi</a:t>
            </a:r>
            <a:r>
              <a:rPr lang="da-DK" sz="1000" b="1" cap="all" baseline="0" dirty="0"/>
              <a:t> farver</a:t>
            </a:r>
          </a:p>
          <a:p>
            <a:r>
              <a:rPr lang="da-DK" sz="1000" b="1" cap="none" baseline="0" dirty="0"/>
              <a:t>Brug pipetten</a:t>
            </a:r>
          </a:p>
          <a:p>
            <a:r>
              <a:rPr lang="da-DK" sz="1000" cap="none" baseline="0" dirty="0"/>
              <a:t>Skift farven på tagline alt efter hvilken farve der passer til dit billede</a:t>
            </a:r>
          </a:p>
        </p:txBody>
      </p:sp>
      <p:grpSp>
        <p:nvGrpSpPr>
          <p:cNvPr id="14" name="Gruppe 13"/>
          <p:cNvGrpSpPr/>
          <p:nvPr userDrawn="1"/>
        </p:nvGrpSpPr>
        <p:grpSpPr>
          <a:xfrm>
            <a:off x="-1331391" y="1534737"/>
            <a:ext cx="1069283" cy="1381215"/>
            <a:chOff x="-1331391" y="1534737"/>
            <a:chExt cx="1069283" cy="1381215"/>
          </a:xfrm>
        </p:grpSpPr>
        <p:pic>
          <p:nvPicPr>
            <p:cNvPr id="15" name="Picture 6" descr="C:\Users\taw\AppData\Local\Temp\SNAGHTML4cff853b.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301647" y="1534737"/>
              <a:ext cx="1009795" cy="1351343"/>
            </a:xfrm>
            <a:prstGeom prst="rect">
              <a:avLst/>
            </a:prstGeom>
            <a:noFill/>
            <a:extLst>
              <a:ext uri="{909E8E84-426E-40DD-AFC4-6F175D3DCCD1}">
                <a14:hiddenFill xmlns:a14="http://schemas.microsoft.com/office/drawing/2010/main">
                  <a:solidFill>
                    <a:srgbClr val="FFFFFF"/>
                  </a:solidFill>
                </a14:hiddenFill>
              </a:ext>
            </a:extLst>
          </p:spPr>
        </p:pic>
        <p:sp>
          <p:nvSpPr>
            <p:cNvPr id="16" name="Rektangel 15"/>
            <p:cNvSpPr/>
            <p:nvPr userDrawn="1"/>
          </p:nvSpPr>
          <p:spPr>
            <a:xfrm>
              <a:off x="-1331391" y="2704479"/>
              <a:ext cx="1069283" cy="211473"/>
            </a:xfrm>
            <a:prstGeom prst="rect">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grpSp>
    </p:spTree>
    <p:extLst>
      <p:ext uri="{BB962C8B-B14F-4D97-AF65-F5344CB8AC3E}">
        <p14:creationId xmlns:p14="http://schemas.microsoft.com/office/powerpoint/2010/main" val="27915432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Kapitelslide lyst billede">
    <p:spTree>
      <p:nvGrpSpPr>
        <p:cNvPr id="1" name=""/>
        <p:cNvGrpSpPr/>
        <p:nvPr/>
      </p:nvGrpSpPr>
      <p:grpSpPr>
        <a:xfrm>
          <a:off x="0" y="0"/>
          <a:ext cx="0" cy="0"/>
          <a:chOff x="0" y="0"/>
          <a:chExt cx="0" cy="0"/>
        </a:xfrm>
      </p:grpSpPr>
      <p:sp>
        <p:nvSpPr>
          <p:cNvPr id="12" name="Picture Placeholder 7"/>
          <p:cNvSpPr>
            <a:spLocks noGrp="1"/>
          </p:cNvSpPr>
          <p:nvPr>
            <p:ph type="pic" sz="quarter" idx="13" hasCustomPrompt="1"/>
          </p:nvPr>
        </p:nvSpPr>
        <p:spPr>
          <a:xfrm>
            <a:off x="0" y="-1"/>
            <a:ext cx="9144900" cy="6861600"/>
          </a:xfrm>
          <a:solidFill>
            <a:schemeClr val="bg1">
              <a:lumMod val="95000"/>
            </a:schemeClr>
          </a:solidFill>
        </p:spPr>
        <p:txBody>
          <a:bodyPr lIns="4788000" tIns="0" anchor="ctr" anchorCtr="0"/>
          <a:lstStyle>
            <a:lvl1pPr marL="0" indent="0" algn="l">
              <a:buNone/>
              <a:defRPr sz="1200"/>
            </a:lvl1pPr>
          </a:lstStyle>
          <a:p>
            <a:r>
              <a:rPr lang="da-DK" dirty="0"/>
              <a:t>Klik på ikonet for at tilføje et lyst billede</a:t>
            </a:r>
          </a:p>
        </p:txBody>
      </p:sp>
      <p:sp>
        <p:nvSpPr>
          <p:cNvPr id="2" name="Title 1"/>
          <p:cNvSpPr>
            <a:spLocks noGrp="1"/>
          </p:cNvSpPr>
          <p:nvPr>
            <p:ph type="ctrTitle"/>
          </p:nvPr>
        </p:nvSpPr>
        <p:spPr>
          <a:xfrm>
            <a:off x="466725" y="2981740"/>
            <a:ext cx="3962152" cy="2528516"/>
          </a:xfrm>
        </p:spPr>
        <p:txBody>
          <a:bodyPr anchor="b" anchorCtr="0"/>
          <a:lstStyle>
            <a:lvl1pPr algn="l">
              <a:defRPr sz="4200">
                <a:solidFill>
                  <a:schemeClr val="accent1"/>
                </a:solidFill>
              </a:defRPr>
            </a:lvl1pPr>
          </a:lstStyle>
          <a:p>
            <a:r>
              <a:rPr lang="da-DK"/>
              <a:t>Klik for at redigere titeltypografien i masteren</a:t>
            </a:r>
            <a:endParaRPr lang="da-DK" dirty="0"/>
          </a:p>
        </p:txBody>
      </p:sp>
      <p:sp>
        <p:nvSpPr>
          <p:cNvPr id="13" name="Logo Placeholder 9"/>
          <p:cNvSpPr>
            <a:spLocks noGrp="1"/>
          </p:cNvSpPr>
          <p:nvPr>
            <p:ph type="body" sz="quarter" idx="14" hasCustomPrompt="1"/>
          </p:nvPr>
        </p:nvSpPr>
        <p:spPr>
          <a:xfrm>
            <a:off x="7684538" y="427642"/>
            <a:ext cx="990000" cy="298800"/>
          </a:xfrm>
          <a:blipFill>
            <a:blip r:embed="rId2"/>
            <a:stretch>
              <a:fillRect/>
            </a:stretch>
          </a:blipFill>
        </p:spPr>
        <p:txBody>
          <a:bodyPr/>
          <a:lstStyle>
            <a:lvl1pPr marL="0" indent="0">
              <a:buNone/>
              <a:defRPr sz="100">
                <a:noFill/>
              </a:defRPr>
            </a:lvl1pPr>
            <a:lvl2pPr>
              <a:defRPr sz="100"/>
            </a:lvl2pPr>
            <a:lvl3pPr>
              <a:defRPr sz="100"/>
            </a:lvl3pPr>
            <a:lvl4pPr>
              <a:defRPr sz="100"/>
            </a:lvl4pPr>
            <a:lvl5pPr>
              <a:defRPr sz="100"/>
            </a:lvl5pPr>
          </a:lstStyle>
          <a:p>
            <a:pPr lvl="0"/>
            <a:r>
              <a:rPr lang="da-DK" noProof="0" dirty="0"/>
              <a:t>.</a:t>
            </a:r>
          </a:p>
        </p:txBody>
      </p:sp>
      <p:sp>
        <p:nvSpPr>
          <p:cNvPr id="4" name="Date_DateCustomA" hidden="1"/>
          <p:cNvSpPr>
            <a:spLocks noGrp="1"/>
          </p:cNvSpPr>
          <p:nvPr>
            <p:ph type="dt" sz="half" idx="10"/>
          </p:nvPr>
        </p:nvSpPr>
        <p:spPr>
          <a:xfrm>
            <a:off x="0" y="6912000"/>
            <a:ext cx="0" cy="0"/>
          </a:xfrm>
        </p:spPr>
        <p:txBody>
          <a:bodyPr/>
          <a:lstStyle>
            <a:lvl1pPr>
              <a:defRPr sz="100">
                <a:noFill/>
              </a:defRPr>
            </a:lvl1pPr>
          </a:lstStyle>
          <a:p>
            <a:fld id="{D0FCA4FF-4EC8-4065-B841-C84E8AA63874}" type="datetime2">
              <a:rPr lang="da-DK" smtClean="0"/>
              <a:t>26. november 2020</a:t>
            </a:fld>
            <a:endParaRPr lang="da-DK" dirty="0"/>
          </a:p>
        </p:txBody>
      </p:sp>
      <p:sp>
        <p:nvSpPr>
          <p:cNvPr id="5" name="FLD_PresentationTitle"/>
          <p:cNvSpPr>
            <a:spLocks noGrp="1"/>
          </p:cNvSpPr>
          <p:nvPr>
            <p:ph type="ftr" sz="quarter" idx="11"/>
          </p:nvPr>
        </p:nvSpPr>
        <p:spPr/>
        <p:txBody>
          <a:bodyPr/>
          <a:lstStyle>
            <a:lvl1pPr>
              <a:defRPr>
                <a:solidFill>
                  <a:schemeClr val="accent1"/>
                </a:solidFill>
              </a:defRPr>
            </a:lvl1pPr>
          </a:lstStyle>
          <a:p>
            <a:r>
              <a:rPr lang="da-DK" dirty="0"/>
              <a:t>Et liv uden styrende rusmidler</a:t>
            </a:r>
          </a:p>
        </p:txBody>
      </p:sp>
      <p:sp>
        <p:nvSpPr>
          <p:cNvPr id="6" name="Slide Number Placeholder 5"/>
          <p:cNvSpPr>
            <a:spLocks noGrp="1"/>
          </p:cNvSpPr>
          <p:nvPr>
            <p:ph type="sldNum" sz="quarter" idx="12"/>
          </p:nvPr>
        </p:nvSpPr>
        <p:spPr>
          <a:xfrm>
            <a:off x="0" y="6912000"/>
            <a:ext cx="0" cy="0"/>
          </a:xfrm>
        </p:spPr>
        <p:txBody>
          <a:bodyPr/>
          <a:lstStyle>
            <a:lvl1pPr>
              <a:defRPr sz="100">
                <a:noFill/>
              </a:defRPr>
            </a:lvl1pPr>
          </a:lstStyle>
          <a:p>
            <a:fld id="{24C8C45C-947F-4981-8B3F-4F32E973C901}" type="slidenum">
              <a:rPr lang="da-DK" smtClean="0"/>
              <a:pPr/>
              <a:t>‹nr.›</a:t>
            </a:fld>
            <a:endParaRPr lang="da-DK" dirty="0"/>
          </a:p>
        </p:txBody>
      </p:sp>
      <p:sp>
        <p:nvSpPr>
          <p:cNvPr id="8" name="Rectangle 6"/>
          <p:cNvSpPr/>
          <p:nvPr userDrawn="1"/>
        </p:nvSpPr>
        <p:spPr>
          <a:xfrm>
            <a:off x="-1304014" y="1160548"/>
            <a:ext cx="274955" cy="27495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err="1"/>
          </a:p>
        </p:txBody>
      </p:sp>
      <p:sp>
        <p:nvSpPr>
          <p:cNvPr id="9" name="Rectangle 7"/>
          <p:cNvSpPr/>
          <p:nvPr userDrawn="1"/>
        </p:nvSpPr>
        <p:spPr>
          <a:xfrm>
            <a:off x="-973677" y="1160548"/>
            <a:ext cx="274955" cy="2749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err="1"/>
          </a:p>
        </p:txBody>
      </p:sp>
      <p:sp>
        <p:nvSpPr>
          <p:cNvPr id="10" name="Rectangle 8"/>
          <p:cNvSpPr/>
          <p:nvPr userDrawn="1"/>
        </p:nvSpPr>
        <p:spPr>
          <a:xfrm>
            <a:off x="-643340" y="1160548"/>
            <a:ext cx="274955" cy="27495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err="1"/>
          </a:p>
        </p:txBody>
      </p:sp>
      <p:sp>
        <p:nvSpPr>
          <p:cNvPr id="11" name="TextBox 18"/>
          <p:cNvSpPr txBox="1"/>
          <p:nvPr userDrawn="1"/>
        </p:nvSpPr>
        <p:spPr>
          <a:xfrm>
            <a:off x="-1304014" y="-15904"/>
            <a:ext cx="1070015" cy="1077218"/>
          </a:xfrm>
          <a:prstGeom prst="rect">
            <a:avLst/>
          </a:prstGeom>
          <a:noFill/>
        </p:spPr>
        <p:txBody>
          <a:bodyPr wrap="square" lIns="0" tIns="0" rIns="0" bIns="0" rtlCol="0">
            <a:spAutoFit/>
          </a:bodyPr>
          <a:lstStyle/>
          <a:p>
            <a:r>
              <a:rPr lang="da-DK" sz="1000" b="1" cap="all" baseline="0" dirty="0" err="1"/>
              <a:t>Novavi</a:t>
            </a:r>
            <a:r>
              <a:rPr lang="da-DK" sz="1000" b="1" cap="all" baseline="0" dirty="0"/>
              <a:t> farver</a:t>
            </a:r>
          </a:p>
          <a:p>
            <a:r>
              <a:rPr lang="da-DK" sz="1000" b="1" cap="none" baseline="0" dirty="0"/>
              <a:t>Brug pipetten</a:t>
            </a:r>
          </a:p>
          <a:p>
            <a:r>
              <a:rPr lang="da-DK" sz="1000" cap="none" baseline="0" dirty="0"/>
              <a:t>Skift farven på tagline alt efter hvilken farve der passer til dit billede</a:t>
            </a:r>
          </a:p>
        </p:txBody>
      </p:sp>
      <p:grpSp>
        <p:nvGrpSpPr>
          <p:cNvPr id="14" name="Gruppe 13"/>
          <p:cNvGrpSpPr/>
          <p:nvPr userDrawn="1"/>
        </p:nvGrpSpPr>
        <p:grpSpPr>
          <a:xfrm>
            <a:off x="-1331391" y="1534737"/>
            <a:ext cx="1069283" cy="1381215"/>
            <a:chOff x="-1331391" y="1534737"/>
            <a:chExt cx="1069283" cy="1381215"/>
          </a:xfrm>
        </p:grpSpPr>
        <p:pic>
          <p:nvPicPr>
            <p:cNvPr id="15" name="Picture 6" descr="C:\Users\taw\AppData\Local\Temp\SNAGHTML4cff853b.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301647" y="1534737"/>
              <a:ext cx="1009795" cy="1351343"/>
            </a:xfrm>
            <a:prstGeom prst="rect">
              <a:avLst/>
            </a:prstGeom>
            <a:noFill/>
            <a:extLst>
              <a:ext uri="{909E8E84-426E-40DD-AFC4-6F175D3DCCD1}">
                <a14:hiddenFill xmlns:a14="http://schemas.microsoft.com/office/drawing/2010/main">
                  <a:solidFill>
                    <a:srgbClr val="FFFFFF"/>
                  </a:solidFill>
                </a14:hiddenFill>
              </a:ext>
            </a:extLst>
          </p:spPr>
        </p:pic>
        <p:sp>
          <p:nvSpPr>
            <p:cNvPr id="16" name="Rektangel 15"/>
            <p:cNvSpPr/>
            <p:nvPr userDrawn="1"/>
          </p:nvSpPr>
          <p:spPr>
            <a:xfrm>
              <a:off x="-1331391" y="2704479"/>
              <a:ext cx="1069283" cy="211473"/>
            </a:xfrm>
            <a:prstGeom prst="rect">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grpSp>
    </p:spTree>
    <p:extLst>
      <p:ext uri="{BB962C8B-B14F-4D97-AF65-F5344CB8AC3E}">
        <p14:creationId xmlns:p14="http://schemas.microsoft.com/office/powerpoint/2010/main" val="22847553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Kapitelslide billede">
    <p:bg>
      <p:bgPr>
        <a:solidFill>
          <a:schemeClr val="bg1"/>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a:xfrm>
            <a:off x="0" y="0"/>
            <a:ext cx="9144900" cy="6861600"/>
          </a:xfrm>
          <a:solidFill>
            <a:schemeClr val="bg1">
              <a:lumMod val="95000"/>
            </a:schemeClr>
          </a:solidFill>
        </p:spPr>
        <p:txBody>
          <a:bodyPr tIns="648000" anchor="ctr" anchorCtr="0"/>
          <a:lstStyle>
            <a:lvl1pPr marL="0" indent="0" algn="ctr">
              <a:buNone/>
              <a:defRPr sz="1200"/>
            </a:lvl1pPr>
          </a:lstStyle>
          <a:p>
            <a:r>
              <a:rPr lang="da-DK" noProof="0"/>
              <a:t>Klik på ikonet for at tilføje et billede</a:t>
            </a:r>
            <a:endParaRPr lang="da-DK" noProof="0" dirty="0"/>
          </a:p>
        </p:txBody>
      </p:sp>
      <p:sp>
        <p:nvSpPr>
          <p:cNvPr id="9" name="Date_DateCustomA"/>
          <p:cNvSpPr>
            <a:spLocks noGrp="1"/>
          </p:cNvSpPr>
          <p:nvPr>
            <p:ph type="dt" sz="half" idx="10"/>
          </p:nvPr>
        </p:nvSpPr>
        <p:spPr>
          <a:xfrm>
            <a:off x="0" y="6912000"/>
            <a:ext cx="0" cy="0"/>
          </a:xfrm>
        </p:spPr>
        <p:txBody>
          <a:bodyPr/>
          <a:lstStyle>
            <a:lvl1pPr>
              <a:defRPr sz="100">
                <a:noFill/>
              </a:defRPr>
            </a:lvl1pPr>
          </a:lstStyle>
          <a:p>
            <a:fld id="{5DD6B627-7D16-4172-83DB-7EA0768AD244}" type="datetime2">
              <a:rPr lang="da-DK" smtClean="0"/>
              <a:t>26. november 2020</a:t>
            </a:fld>
            <a:endParaRPr lang="da-DK" dirty="0"/>
          </a:p>
        </p:txBody>
      </p:sp>
      <p:sp>
        <p:nvSpPr>
          <p:cNvPr id="10" name="FLD_PresentationTitle"/>
          <p:cNvSpPr>
            <a:spLocks noGrp="1"/>
          </p:cNvSpPr>
          <p:nvPr>
            <p:ph type="ftr" sz="quarter" idx="11"/>
          </p:nvPr>
        </p:nvSpPr>
        <p:spPr>
          <a:xfrm>
            <a:off x="0" y="6912000"/>
            <a:ext cx="0" cy="0"/>
          </a:xfrm>
        </p:spPr>
        <p:txBody>
          <a:bodyPr/>
          <a:lstStyle>
            <a:lvl1pPr>
              <a:defRPr sz="100">
                <a:noFill/>
              </a:defRPr>
            </a:lvl1pPr>
          </a:lstStyle>
          <a:p>
            <a:r>
              <a:rPr lang="da-DK"/>
              <a:t>Et liv uden styrende rusmidler</a:t>
            </a:r>
            <a:endParaRPr lang="da-DK" dirty="0"/>
          </a:p>
        </p:txBody>
      </p:sp>
      <p:sp>
        <p:nvSpPr>
          <p:cNvPr id="11" name="Slide Number Placeholder 5" hidden="1"/>
          <p:cNvSpPr>
            <a:spLocks noGrp="1"/>
          </p:cNvSpPr>
          <p:nvPr>
            <p:ph type="sldNum" sz="quarter" idx="12"/>
          </p:nvPr>
        </p:nvSpPr>
        <p:spPr>
          <a:xfrm>
            <a:off x="0" y="6912000"/>
            <a:ext cx="0" cy="0"/>
          </a:xfrm>
        </p:spPr>
        <p:txBody>
          <a:bodyPr/>
          <a:lstStyle>
            <a:lvl1pPr>
              <a:defRPr>
                <a:noFill/>
              </a:defRPr>
            </a:lvl1pPr>
          </a:lstStyle>
          <a:p>
            <a:fld id="{24C8C45C-947F-4981-8B3F-4F32E973C901}" type="slidenum">
              <a:rPr lang="da-DK" smtClean="0"/>
              <a:pPr/>
              <a:t>‹nr.›</a:t>
            </a:fld>
            <a:endParaRPr lang="da-DK" dirty="0"/>
          </a:p>
        </p:txBody>
      </p:sp>
    </p:spTree>
    <p:extLst>
      <p:ext uri="{BB962C8B-B14F-4D97-AF65-F5344CB8AC3E}">
        <p14:creationId xmlns:p14="http://schemas.microsoft.com/office/powerpoint/2010/main" val="29592479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slide II">
    <p:spTree>
      <p:nvGrpSpPr>
        <p:cNvPr id="1" name=""/>
        <p:cNvGrpSpPr/>
        <p:nvPr/>
      </p:nvGrpSpPr>
      <p:grpSpPr>
        <a:xfrm>
          <a:off x="0" y="0"/>
          <a:ext cx="0" cy="0"/>
          <a:chOff x="0" y="0"/>
          <a:chExt cx="0" cy="0"/>
        </a:xfrm>
      </p:grpSpPr>
      <p:sp>
        <p:nvSpPr>
          <p:cNvPr id="7" name="Background"/>
          <p:cNvSpPr/>
          <p:nvPr userDrawn="1"/>
        </p:nvSpPr>
        <p:spPr>
          <a:xfrm>
            <a:off x="0" y="0"/>
            <a:ext cx="9144900" cy="6861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500" noProof="0" dirty="0" err="1"/>
          </a:p>
        </p:txBody>
      </p:sp>
      <p:sp>
        <p:nvSpPr>
          <p:cNvPr id="2" name="Title 1"/>
          <p:cNvSpPr>
            <a:spLocks noGrp="1"/>
          </p:cNvSpPr>
          <p:nvPr>
            <p:ph type="ctrTitle"/>
          </p:nvPr>
        </p:nvSpPr>
        <p:spPr>
          <a:xfrm>
            <a:off x="466725" y="2886322"/>
            <a:ext cx="3962152" cy="2623933"/>
          </a:xfrm>
        </p:spPr>
        <p:txBody>
          <a:bodyPr anchor="b" anchorCtr="0"/>
          <a:lstStyle>
            <a:lvl1pPr algn="l">
              <a:defRPr sz="4200">
                <a:solidFill>
                  <a:schemeClr val="bg1"/>
                </a:solidFill>
              </a:defRPr>
            </a:lvl1pPr>
          </a:lstStyle>
          <a:p>
            <a:r>
              <a:rPr lang="da-DK"/>
              <a:t>Klik for at redigere titeltypografien i masteren</a:t>
            </a:r>
            <a:endParaRPr lang="da-DK" dirty="0"/>
          </a:p>
        </p:txBody>
      </p:sp>
      <p:pic>
        <p:nvPicPr>
          <p:cNvPr id="10" name="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35687" y="401308"/>
            <a:ext cx="1438851" cy="433236"/>
          </a:xfrm>
          <a:prstGeom prst="rect">
            <a:avLst/>
          </a:prstGeom>
        </p:spPr>
      </p:pic>
      <p:pic>
        <p:nvPicPr>
          <p:cNvPr id="11" name="Grafik"/>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960243" y="2886322"/>
            <a:ext cx="3364774" cy="3286901"/>
          </a:xfrm>
          <a:prstGeom prst="rect">
            <a:avLst/>
          </a:prstGeom>
        </p:spPr>
      </p:pic>
      <p:sp>
        <p:nvSpPr>
          <p:cNvPr id="4" name="Date_DateCustomA" hidden="1"/>
          <p:cNvSpPr>
            <a:spLocks noGrp="1"/>
          </p:cNvSpPr>
          <p:nvPr>
            <p:ph type="dt" sz="half" idx="10"/>
          </p:nvPr>
        </p:nvSpPr>
        <p:spPr>
          <a:xfrm>
            <a:off x="0" y="6912000"/>
            <a:ext cx="0" cy="0"/>
          </a:xfrm>
        </p:spPr>
        <p:txBody>
          <a:bodyPr/>
          <a:lstStyle>
            <a:lvl1pPr>
              <a:defRPr sz="100">
                <a:noFill/>
              </a:defRPr>
            </a:lvl1pPr>
          </a:lstStyle>
          <a:p>
            <a:fld id="{7FFF094C-CD10-460C-9A63-61251D914004}" type="datetime2">
              <a:rPr lang="da-DK" smtClean="0"/>
              <a:t>26. november 2020</a:t>
            </a:fld>
            <a:endParaRPr lang="da-DK" dirty="0"/>
          </a:p>
        </p:txBody>
      </p:sp>
      <p:sp>
        <p:nvSpPr>
          <p:cNvPr id="5" name="FLD_PresentationTitle"/>
          <p:cNvSpPr>
            <a:spLocks noGrp="1"/>
          </p:cNvSpPr>
          <p:nvPr>
            <p:ph type="ftr" sz="quarter" idx="11"/>
          </p:nvPr>
        </p:nvSpPr>
        <p:spPr>
          <a:xfrm>
            <a:off x="467998" y="605571"/>
            <a:ext cx="2736378" cy="261466"/>
          </a:xfrm>
        </p:spPr>
        <p:txBody>
          <a:bodyPr/>
          <a:lstStyle>
            <a:lvl1pPr>
              <a:defRPr>
                <a:solidFill>
                  <a:schemeClr val="accent4"/>
                </a:solidFill>
              </a:defRPr>
            </a:lvl1pPr>
          </a:lstStyle>
          <a:p>
            <a:r>
              <a:rPr lang="da-DK"/>
              <a:t>Et liv uden styrende rusmidler</a:t>
            </a:r>
            <a:endParaRPr lang="da-DK" dirty="0"/>
          </a:p>
        </p:txBody>
      </p:sp>
      <p:sp>
        <p:nvSpPr>
          <p:cNvPr id="6" name="Slide Number Placeholder 5" hidden="1"/>
          <p:cNvSpPr>
            <a:spLocks noGrp="1"/>
          </p:cNvSpPr>
          <p:nvPr>
            <p:ph type="sldNum" sz="quarter" idx="12"/>
          </p:nvPr>
        </p:nvSpPr>
        <p:spPr>
          <a:xfrm>
            <a:off x="0" y="6912000"/>
            <a:ext cx="0" cy="0"/>
          </a:xfrm>
        </p:spPr>
        <p:txBody>
          <a:bodyPr/>
          <a:lstStyle>
            <a:lvl1pPr>
              <a:defRPr sz="100">
                <a:noFill/>
              </a:defRPr>
            </a:lvl1pPr>
          </a:lstStyle>
          <a:p>
            <a:fld id="{24C8C45C-947F-4981-8B3F-4F32E973C901}" type="slidenum">
              <a:rPr lang="da-DK" smtClean="0"/>
              <a:pPr/>
              <a:t>‹nr.›</a:t>
            </a:fld>
            <a:endParaRPr lang="da-DK" dirty="0"/>
          </a:p>
        </p:txBody>
      </p:sp>
    </p:spTree>
    <p:extLst>
      <p:ext uri="{BB962C8B-B14F-4D97-AF65-F5344CB8AC3E}">
        <p14:creationId xmlns:p14="http://schemas.microsoft.com/office/powerpoint/2010/main" val="97840560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da-DK" noProof="0" dirty="0"/>
              <a:t>Klik og indsæt titel max 1 linje</a:t>
            </a:r>
            <a:endParaRPr lang="da-DK" dirty="0"/>
          </a:p>
        </p:txBody>
      </p:sp>
      <p:sp>
        <p:nvSpPr>
          <p:cNvPr id="6" name="Pladsholder til dato 5"/>
          <p:cNvSpPr>
            <a:spLocks noGrp="1"/>
          </p:cNvSpPr>
          <p:nvPr>
            <p:ph type="dt" sz="half" idx="10"/>
          </p:nvPr>
        </p:nvSpPr>
        <p:spPr/>
        <p:txBody>
          <a:bodyPr/>
          <a:lstStyle/>
          <a:p>
            <a:fld id="{40B7C959-0E69-4A3F-9B29-7C8A27E1A1D6}" type="datetime2">
              <a:rPr lang="da-DK" smtClean="0"/>
              <a:t>26. november 2020</a:t>
            </a:fld>
            <a:endParaRPr lang="da-DK" dirty="0"/>
          </a:p>
        </p:txBody>
      </p:sp>
      <p:sp>
        <p:nvSpPr>
          <p:cNvPr id="7" name="Pladsholder til sidefod 6"/>
          <p:cNvSpPr>
            <a:spLocks noGrp="1"/>
          </p:cNvSpPr>
          <p:nvPr>
            <p:ph type="ftr" sz="quarter" idx="11"/>
          </p:nvPr>
        </p:nvSpPr>
        <p:spPr/>
        <p:txBody>
          <a:bodyPr/>
          <a:lstStyle/>
          <a:p>
            <a:r>
              <a:rPr lang="da-DK"/>
              <a:t>Et liv uden styrende rusmidler</a:t>
            </a:r>
            <a:endParaRPr lang="da-DK" dirty="0"/>
          </a:p>
        </p:txBody>
      </p:sp>
      <p:sp>
        <p:nvSpPr>
          <p:cNvPr id="8" name="Pladsholder til slidenummer 7"/>
          <p:cNvSpPr>
            <a:spLocks noGrp="1"/>
          </p:cNvSpPr>
          <p:nvPr>
            <p:ph type="sldNum" sz="quarter" idx="12"/>
          </p:nvPr>
        </p:nvSpPr>
        <p:spPr/>
        <p:txBody>
          <a:bodyPr/>
          <a:lstStyle/>
          <a:p>
            <a:r>
              <a:rPr lang="da-DK" dirty="0"/>
              <a:t>Side </a:t>
            </a:r>
            <a:fld id="{24C8C45C-947F-4981-8B3F-4F32E973C901}" type="slidenum">
              <a:rPr lang="da-DK" smtClean="0"/>
              <a:pPr/>
              <a:t>‹nr.›</a:t>
            </a:fld>
            <a:endParaRPr lang="da-DK" dirty="0"/>
          </a:p>
        </p:txBody>
      </p:sp>
    </p:spTree>
    <p:extLst>
      <p:ext uri="{BB962C8B-B14F-4D97-AF65-F5344CB8AC3E}">
        <p14:creationId xmlns:p14="http://schemas.microsoft.com/office/powerpoint/2010/main" val="35467749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5" name="Pladsholder til dato 4"/>
          <p:cNvSpPr>
            <a:spLocks noGrp="1"/>
          </p:cNvSpPr>
          <p:nvPr>
            <p:ph type="dt" sz="half" idx="10"/>
          </p:nvPr>
        </p:nvSpPr>
        <p:spPr/>
        <p:txBody>
          <a:bodyPr/>
          <a:lstStyle/>
          <a:p>
            <a:fld id="{AD324B31-7AA2-4E63-A56A-DEE64DC8B0B4}" type="datetime2">
              <a:rPr lang="da-DK" smtClean="0"/>
              <a:t>26. november 2020</a:t>
            </a:fld>
            <a:endParaRPr lang="da-DK" dirty="0"/>
          </a:p>
        </p:txBody>
      </p:sp>
      <p:sp>
        <p:nvSpPr>
          <p:cNvPr id="6" name="Pladsholder til sidefod 5"/>
          <p:cNvSpPr>
            <a:spLocks noGrp="1"/>
          </p:cNvSpPr>
          <p:nvPr>
            <p:ph type="ftr" sz="quarter" idx="11"/>
          </p:nvPr>
        </p:nvSpPr>
        <p:spPr/>
        <p:txBody>
          <a:bodyPr/>
          <a:lstStyle/>
          <a:p>
            <a:r>
              <a:rPr lang="da-DK"/>
              <a:t>Et liv uden styrende rusmidler</a:t>
            </a:r>
            <a:endParaRPr lang="da-DK" dirty="0"/>
          </a:p>
        </p:txBody>
      </p:sp>
      <p:sp>
        <p:nvSpPr>
          <p:cNvPr id="7" name="Pladsholder til slidenummer 6"/>
          <p:cNvSpPr>
            <a:spLocks noGrp="1"/>
          </p:cNvSpPr>
          <p:nvPr>
            <p:ph type="sldNum" sz="quarter" idx="12"/>
          </p:nvPr>
        </p:nvSpPr>
        <p:spPr/>
        <p:txBody>
          <a:bodyPr/>
          <a:lstStyle/>
          <a:p>
            <a:r>
              <a:rPr lang="da-DK" dirty="0"/>
              <a:t>Side </a:t>
            </a:r>
            <a:fld id="{24C8C45C-947F-4981-8B3F-4F32E973C901}" type="slidenum">
              <a:rPr lang="da-DK" smtClean="0"/>
              <a:pPr/>
              <a:t>‹nr.›</a:t>
            </a:fld>
            <a:endParaRPr lang="da-DK" dirty="0"/>
          </a:p>
        </p:txBody>
      </p:sp>
    </p:spTree>
    <p:extLst>
      <p:ext uri="{BB962C8B-B14F-4D97-AF65-F5344CB8AC3E}">
        <p14:creationId xmlns:p14="http://schemas.microsoft.com/office/powerpoint/2010/main" val="240785861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Brugerguide">
    <p:spTree>
      <p:nvGrpSpPr>
        <p:cNvPr id="1" name=""/>
        <p:cNvGrpSpPr/>
        <p:nvPr/>
      </p:nvGrpSpPr>
      <p:grpSpPr>
        <a:xfrm>
          <a:off x="0" y="0"/>
          <a:ext cx="0" cy="0"/>
          <a:chOff x="0" y="0"/>
          <a:chExt cx="0" cy="0"/>
        </a:xfrm>
      </p:grpSpPr>
      <p:sp>
        <p:nvSpPr>
          <p:cNvPr id="31" name="Text Box 2"/>
          <p:cNvSpPr txBox="1">
            <a:spLocks noChangeArrowheads="1"/>
          </p:cNvSpPr>
          <p:nvPr userDrawn="1"/>
        </p:nvSpPr>
        <p:spPr bwMode="auto">
          <a:xfrm>
            <a:off x="476372" y="1302312"/>
            <a:ext cx="2272102" cy="3093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Aft>
                <a:spcPts val="600"/>
              </a:spcAft>
              <a:defRPr/>
            </a:pPr>
            <a:r>
              <a:rPr lang="da-DK" sz="1000" b="1" noProof="1">
                <a:latin typeface="Arial" panose="020B0604020202020204" pitchFamily="34" charset="0"/>
                <a:cs typeface="Arial" panose="020B0604020202020204" pitchFamily="34" charset="0"/>
              </a:rPr>
              <a:t>Brug</a:t>
            </a:r>
            <a:r>
              <a:rPr lang="da-DK" sz="1000" b="1" baseline="0" noProof="1">
                <a:latin typeface="Arial" panose="020B0604020202020204" pitchFamily="34" charset="0"/>
                <a:cs typeface="Arial" panose="020B0604020202020204" pitchFamily="34" charset="0"/>
              </a:rPr>
              <a:t> tekst typografier</a:t>
            </a:r>
            <a:endParaRPr lang="da-DK" sz="1000" b="1" noProof="1">
              <a:latin typeface="Arial" panose="020B0604020202020204" pitchFamily="34" charset="0"/>
              <a:cs typeface="Arial" panose="020B0604020202020204" pitchFamily="34" charset="0"/>
            </a:endParaRPr>
          </a:p>
          <a:p>
            <a:pPr eaLnBrk="1" hangingPunct="1">
              <a:spcAft>
                <a:spcPts val="600"/>
              </a:spcAft>
              <a:defRPr/>
            </a:pPr>
            <a:r>
              <a:rPr lang="da-DK" altLang="da-DK" sz="900" b="0" noProof="1">
                <a:solidFill>
                  <a:schemeClr val="tx1"/>
                </a:solidFill>
                <a:latin typeface="Arial" panose="020B0604020202020204" pitchFamily="34" charset="0"/>
                <a:cs typeface="Arial" panose="020B0604020202020204" pitchFamily="34" charset="0"/>
              </a:rPr>
              <a:t>Brug</a:t>
            </a:r>
            <a:r>
              <a:rPr lang="da-DK" altLang="da-DK" sz="900" b="1" noProof="1">
                <a:solidFill>
                  <a:schemeClr val="tx1"/>
                </a:solidFill>
                <a:latin typeface="Arial" panose="020B0604020202020204" pitchFamily="34" charset="0"/>
                <a:cs typeface="Arial" panose="020B0604020202020204" pitchFamily="34" charset="0"/>
              </a:rPr>
              <a:t> TAB </a:t>
            </a:r>
            <a:r>
              <a:rPr lang="da-DK" altLang="da-DK" sz="900" b="0" noProof="1">
                <a:solidFill>
                  <a:schemeClr val="tx1"/>
                </a:solidFill>
                <a:latin typeface="Arial" panose="020B0604020202020204" pitchFamily="34" charset="0"/>
                <a:cs typeface="Arial" panose="020B0604020202020204" pitchFamily="34" charset="0"/>
              </a:rPr>
              <a:t>for at gå frem i tekst-niveauer. Klik </a:t>
            </a:r>
            <a:r>
              <a:rPr lang="da-DK" altLang="da-DK" sz="900" b="1" noProof="1">
                <a:solidFill>
                  <a:schemeClr val="tx1"/>
                </a:solidFill>
                <a:latin typeface="Arial" panose="020B0604020202020204" pitchFamily="34" charset="0"/>
                <a:cs typeface="Arial" panose="020B0604020202020204" pitchFamily="34" charset="0"/>
              </a:rPr>
              <a:t>ENTER</a:t>
            </a:r>
            <a:r>
              <a:rPr lang="da-DK" altLang="da-DK" sz="900" b="0" noProof="1">
                <a:solidFill>
                  <a:schemeClr val="tx1"/>
                </a:solidFill>
                <a:latin typeface="Arial" panose="020B0604020202020204" pitchFamily="34" charset="0"/>
                <a:cs typeface="Arial" panose="020B0604020202020204" pitchFamily="34" charset="0"/>
              </a:rPr>
              <a:t>, derefter </a:t>
            </a:r>
            <a:r>
              <a:rPr lang="da-DK" altLang="da-DK" sz="900" b="1" noProof="1">
                <a:solidFill>
                  <a:schemeClr val="tx1"/>
                </a:solidFill>
                <a:latin typeface="Arial" panose="020B0604020202020204" pitchFamily="34" charset="0"/>
                <a:cs typeface="Arial" panose="020B0604020202020204" pitchFamily="34" charset="0"/>
              </a:rPr>
              <a:t>TAB</a:t>
            </a:r>
            <a:r>
              <a:rPr lang="da-DK" altLang="da-DK" sz="900" b="0" noProof="1">
                <a:solidFill>
                  <a:schemeClr val="tx1"/>
                </a:solidFill>
                <a:latin typeface="Arial" panose="020B0604020202020204" pitchFamily="34" charset="0"/>
                <a:cs typeface="Arial" panose="020B0604020202020204" pitchFamily="34" charset="0"/>
              </a:rPr>
              <a:t> for at skifte fra et niveau til et næste</a:t>
            </a:r>
          </a:p>
          <a:p>
            <a:pPr eaLnBrk="1" hangingPunct="1">
              <a:spcAft>
                <a:spcPts val="600"/>
              </a:spcAft>
              <a:defRPr/>
            </a:pPr>
            <a:r>
              <a:rPr lang="da-DK" altLang="da-DK" sz="900" b="0" noProof="1">
                <a:solidFill>
                  <a:schemeClr val="tx1"/>
                </a:solidFill>
                <a:latin typeface="Arial" panose="020B0604020202020204" pitchFamily="34" charset="0"/>
                <a:cs typeface="Arial" panose="020B0604020202020204" pitchFamily="34" charset="0"/>
              </a:rPr>
              <a:t>For at gå tilbage i tekst-niveauer, </a:t>
            </a:r>
            <a:br>
              <a:rPr lang="da-DK" altLang="da-DK" sz="900" b="0" noProof="1">
                <a:solidFill>
                  <a:schemeClr val="tx1"/>
                </a:solidFill>
                <a:latin typeface="Arial" panose="020B0604020202020204" pitchFamily="34" charset="0"/>
                <a:cs typeface="Arial" panose="020B0604020202020204" pitchFamily="34" charset="0"/>
              </a:rPr>
            </a:br>
            <a:r>
              <a:rPr lang="da-DK" altLang="da-DK" sz="900" b="0" noProof="1">
                <a:solidFill>
                  <a:schemeClr val="tx1"/>
                </a:solidFill>
                <a:latin typeface="Arial" panose="020B0604020202020204" pitchFamily="34" charset="0"/>
                <a:cs typeface="Arial" panose="020B0604020202020204" pitchFamily="34" charset="0"/>
              </a:rPr>
              <a:t>brug </a:t>
            </a:r>
            <a:r>
              <a:rPr lang="da-DK" altLang="da-DK" sz="900" b="1" noProof="1">
                <a:solidFill>
                  <a:schemeClr val="tx1"/>
                </a:solidFill>
                <a:latin typeface="Arial" panose="020B0604020202020204" pitchFamily="34" charset="0"/>
                <a:cs typeface="Arial" panose="020B0604020202020204" pitchFamily="34" charset="0"/>
              </a:rPr>
              <a:t>SHIFT+TAB</a:t>
            </a:r>
            <a:endParaRPr lang="da-DK" altLang="da-DK" sz="900" b="0" noProof="1">
              <a:solidFill>
                <a:schemeClr val="tx1"/>
              </a:solidFill>
              <a:latin typeface="Arial" panose="020B0604020202020204" pitchFamily="34" charset="0"/>
              <a:cs typeface="Arial" panose="020B0604020202020204" pitchFamily="34" charset="0"/>
            </a:endParaRPr>
          </a:p>
          <a:p>
            <a:pPr eaLnBrk="1" hangingPunct="1">
              <a:spcAft>
                <a:spcPts val="600"/>
              </a:spcAft>
              <a:defRPr/>
            </a:pPr>
            <a:r>
              <a:rPr lang="da-DK" altLang="da-DK" sz="900" b="0" noProof="1">
                <a:solidFill>
                  <a:schemeClr val="tx1"/>
                </a:solidFill>
                <a:latin typeface="Arial" panose="020B0604020202020204" pitchFamily="34" charset="0"/>
                <a:cs typeface="Arial" panose="020B0604020202020204" pitchFamily="34" charset="0"/>
              </a:rPr>
              <a:t>Alternativt kan </a:t>
            </a:r>
            <a:r>
              <a:rPr lang="da-DK" altLang="da-DK" sz="900" b="1" noProof="1">
                <a:solidFill>
                  <a:schemeClr val="tx1"/>
                </a:solidFill>
                <a:latin typeface="Arial" panose="020B0604020202020204" pitchFamily="34" charset="0"/>
                <a:cs typeface="Arial" panose="020B0604020202020204" pitchFamily="34" charset="0"/>
              </a:rPr>
              <a:t>Forøg</a:t>
            </a:r>
            <a:r>
              <a:rPr lang="da-DK" altLang="da-DK" sz="900" b="0" noProof="1">
                <a:solidFill>
                  <a:schemeClr val="tx1"/>
                </a:solidFill>
                <a:latin typeface="Arial" panose="020B0604020202020204" pitchFamily="34" charset="0"/>
                <a:cs typeface="Arial" panose="020B0604020202020204" pitchFamily="34" charset="0"/>
              </a:rPr>
              <a:t> og </a:t>
            </a:r>
            <a:br>
              <a:rPr lang="da-DK" altLang="da-DK" sz="900" b="0" noProof="1">
                <a:solidFill>
                  <a:schemeClr val="tx1"/>
                </a:solidFill>
                <a:latin typeface="Arial" panose="020B0604020202020204" pitchFamily="34" charset="0"/>
                <a:cs typeface="Arial" panose="020B0604020202020204" pitchFamily="34" charset="0"/>
              </a:rPr>
            </a:br>
            <a:r>
              <a:rPr lang="da-DK" altLang="da-DK" sz="900" b="1" noProof="1">
                <a:solidFill>
                  <a:schemeClr val="tx1"/>
                </a:solidFill>
                <a:latin typeface="Arial" panose="020B0604020202020204" pitchFamily="34" charset="0"/>
                <a:cs typeface="Arial" panose="020B0604020202020204" pitchFamily="34" charset="0"/>
              </a:rPr>
              <a:t>Formindsk</a:t>
            </a:r>
            <a:r>
              <a:rPr lang="da-DK" altLang="da-DK" sz="900" b="0" noProof="1">
                <a:solidFill>
                  <a:schemeClr val="tx1"/>
                </a:solidFill>
                <a:latin typeface="Arial" panose="020B0604020202020204" pitchFamily="34" charset="0"/>
                <a:cs typeface="Arial" panose="020B0604020202020204" pitchFamily="34" charset="0"/>
              </a:rPr>
              <a:t> listeniveau bruges</a:t>
            </a:r>
          </a:p>
          <a:p>
            <a:pPr eaLnBrk="1" hangingPunct="1">
              <a:spcBef>
                <a:spcPts val="1200"/>
              </a:spcBef>
              <a:spcAft>
                <a:spcPts val="600"/>
              </a:spcAft>
              <a:defRPr/>
            </a:pPr>
            <a:r>
              <a:rPr lang="da-DK" sz="1000" b="1" noProof="1">
                <a:solidFill>
                  <a:schemeClr val="tx1"/>
                </a:solidFill>
                <a:latin typeface="Arial" panose="020B0604020202020204" pitchFamily="34" charset="0"/>
                <a:cs typeface="Arial" panose="020B0604020202020204" pitchFamily="34" charset="0"/>
              </a:rPr>
              <a:t>Brug layouts</a:t>
            </a:r>
          </a:p>
          <a:p>
            <a:pPr eaLnBrk="1" hangingPunct="1">
              <a:spcAft>
                <a:spcPts val="600"/>
              </a:spcAft>
              <a:defRPr/>
            </a:pPr>
            <a:r>
              <a:rPr lang="da-DK" altLang="da-DK" sz="900" b="1" noProof="1">
                <a:solidFill>
                  <a:schemeClr val="tx1"/>
                </a:solidFill>
                <a:latin typeface="Arial" panose="020B0604020202020204" pitchFamily="34" charset="0"/>
                <a:cs typeface="Arial" panose="020B0604020202020204" pitchFamily="34" charset="0"/>
              </a:rPr>
              <a:t>1. </a:t>
            </a:r>
            <a:r>
              <a:rPr lang="da-DK" altLang="da-DK" sz="900" b="0" noProof="1">
                <a:solidFill>
                  <a:schemeClr val="tx1"/>
                </a:solidFill>
                <a:latin typeface="Arial" panose="020B0604020202020204" pitchFamily="34" charset="0"/>
                <a:cs typeface="Arial" panose="020B0604020202020204" pitchFamily="34" charset="0"/>
              </a:rPr>
              <a:t>Klik på fanen </a:t>
            </a:r>
            <a:r>
              <a:rPr lang="da-DK" altLang="da-DK" sz="900" b="1" noProof="1">
                <a:solidFill>
                  <a:schemeClr val="tx1"/>
                </a:solidFill>
                <a:latin typeface="Arial" panose="020B0604020202020204" pitchFamily="34" charset="0"/>
                <a:cs typeface="Arial" panose="020B0604020202020204" pitchFamily="34" charset="0"/>
              </a:rPr>
              <a:t>Hjem</a:t>
            </a:r>
          </a:p>
          <a:p>
            <a:pPr eaLnBrk="1" hangingPunct="1">
              <a:spcAft>
                <a:spcPts val="600"/>
              </a:spcAft>
              <a:defRPr/>
            </a:pPr>
            <a:r>
              <a:rPr lang="da-DK" altLang="da-DK" sz="900" b="1" noProof="1">
                <a:solidFill>
                  <a:schemeClr val="tx1"/>
                </a:solidFill>
                <a:latin typeface="Arial" panose="020B0604020202020204" pitchFamily="34" charset="0"/>
                <a:cs typeface="Arial" panose="020B0604020202020204" pitchFamily="34" charset="0"/>
              </a:rPr>
              <a:t>2. </a:t>
            </a:r>
            <a:r>
              <a:rPr lang="da-DK" altLang="da-DK" sz="900" b="0" noProof="1">
                <a:solidFill>
                  <a:schemeClr val="tx1"/>
                </a:solidFill>
                <a:latin typeface="Arial" panose="020B0604020202020204" pitchFamily="34" charset="0"/>
                <a:cs typeface="Arial" panose="020B0604020202020204" pitchFamily="34" charset="0"/>
              </a:rPr>
              <a:t>Klik på menupunktet </a:t>
            </a:r>
            <a:r>
              <a:rPr lang="da-DK" altLang="da-DK" sz="900" b="1" noProof="1">
                <a:solidFill>
                  <a:schemeClr val="tx1"/>
                </a:solidFill>
                <a:latin typeface="Arial" panose="020B0604020202020204" pitchFamily="34" charset="0"/>
                <a:cs typeface="Arial" panose="020B0604020202020204" pitchFamily="34" charset="0"/>
              </a:rPr>
              <a:t>Nyt Slide </a:t>
            </a:r>
            <a:br>
              <a:rPr lang="da-DK" altLang="da-DK" sz="900" b="1" noProof="1">
                <a:solidFill>
                  <a:schemeClr val="tx1"/>
                </a:solidFill>
                <a:latin typeface="Arial" panose="020B0604020202020204" pitchFamily="34" charset="0"/>
                <a:cs typeface="Arial" panose="020B0604020202020204" pitchFamily="34" charset="0"/>
              </a:rPr>
            </a:br>
            <a:r>
              <a:rPr lang="da-DK" altLang="da-DK" sz="900" b="0" noProof="1">
                <a:solidFill>
                  <a:schemeClr val="tx1"/>
                </a:solidFill>
                <a:latin typeface="Arial" panose="020B0604020202020204" pitchFamily="34" charset="0"/>
                <a:cs typeface="Arial" panose="020B0604020202020204" pitchFamily="34" charset="0"/>
              </a:rPr>
              <a:t>for at indsætte nyt slide</a:t>
            </a:r>
          </a:p>
          <a:p>
            <a:pPr eaLnBrk="1" hangingPunct="1">
              <a:spcAft>
                <a:spcPts val="600"/>
              </a:spcAft>
              <a:defRPr/>
            </a:pPr>
            <a:r>
              <a:rPr lang="da-DK" altLang="da-DK" sz="900" b="1" noProof="1">
                <a:solidFill>
                  <a:schemeClr val="tx1"/>
                </a:solidFill>
                <a:latin typeface="Arial" panose="020B0604020202020204" pitchFamily="34" charset="0"/>
                <a:cs typeface="Arial" panose="020B0604020202020204" pitchFamily="34" charset="0"/>
              </a:rPr>
              <a:t>3. </a:t>
            </a:r>
            <a:r>
              <a:rPr lang="da-DK" altLang="da-DK" sz="900" b="0" noProof="1">
                <a:solidFill>
                  <a:schemeClr val="tx1"/>
                </a:solidFill>
                <a:latin typeface="Arial" panose="020B0604020202020204" pitchFamily="34" charset="0"/>
                <a:cs typeface="Arial" panose="020B0604020202020204" pitchFamily="34" charset="0"/>
              </a:rPr>
              <a:t>Vælg </a:t>
            </a:r>
            <a:r>
              <a:rPr lang="da-DK" altLang="da-DK" sz="900" b="1" noProof="1">
                <a:solidFill>
                  <a:schemeClr val="tx1"/>
                </a:solidFill>
                <a:latin typeface="Arial" panose="020B0604020202020204" pitchFamily="34" charset="0"/>
                <a:cs typeface="Arial" panose="020B0604020202020204" pitchFamily="34" charset="0"/>
              </a:rPr>
              <a:t>Layout</a:t>
            </a:r>
            <a:r>
              <a:rPr lang="da-DK" altLang="da-DK" sz="900" b="0" noProof="1">
                <a:solidFill>
                  <a:schemeClr val="tx1"/>
                </a:solidFill>
                <a:latin typeface="Arial" panose="020B0604020202020204" pitchFamily="34" charset="0"/>
                <a:cs typeface="Arial" panose="020B0604020202020204" pitchFamily="34" charset="0"/>
              </a:rPr>
              <a:t> for at ændre dit </a:t>
            </a:r>
            <a:br>
              <a:rPr lang="da-DK" altLang="da-DK" sz="900" b="0" noProof="1">
                <a:solidFill>
                  <a:schemeClr val="tx1"/>
                </a:solidFill>
                <a:latin typeface="Arial" panose="020B0604020202020204" pitchFamily="34" charset="0"/>
                <a:cs typeface="Arial" panose="020B0604020202020204" pitchFamily="34" charset="0"/>
              </a:rPr>
            </a:br>
            <a:r>
              <a:rPr lang="da-DK" altLang="da-DK" sz="900" b="0" noProof="1">
                <a:solidFill>
                  <a:schemeClr val="tx1"/>
                </a:solidFill>
                <a:latin typeface="Arial" panose="020B0604020202020204" pitchFamily="34" charset="0"/>
                <a:cs typeface="Arial" panose="020B0604020202020204" pitchFamily="34" charset="0"/>
              </a:rPr>
              <a:t>nuværende layout til et alternativt</a:t>
            </a:r>
          </a:p>
          <a:p>
            <a:pPr eaLnBrk="1" hangingPunct="1">
              <a:spcAft>
                <a:spcPts val="600"/>
              </a:spcAft>
              <a:defRPr/>
            </a:pPr>
            <a:endParaRPr lang="da-DK" sz="900" b="1" noProof="1">
              <a:solidFill>
                <a:schemeClr val="tx1"/>
              </a:solidFill>
              <a:latin typeface="Arial" panose="020B0604020202020204" pitchFamily="34" charset="0"/>
              <a:cs typeface="Arial" panose="020B0604020202020204" pitchFamily="34" charset="0"/>
            </a:endParaRPr>
          </a:p>
          <a:p>
            <a:pPr eaLnBrk="1" hangingPunct="1">
              <a:spcAft>
                <a:spcPts val="240"/>
              </a:spcAft>
              <a:defRPr/>
            </a:pPr>
            <a:endParaRPr lang="da-DK" sz="900" noProof="1">
              <a:solidFill>
                <a:schemeClr val="tx1"/>
              </a:solidFill>
              <a:latin typeface="Arial" panose="020B0604020202020204" pitchFamily="34" charset="0"/>
              <a:cs typeface="Arial" panose="020B0604020202020204" pitchFamily="34" charset="0"/>
            </a:endParaRPr>
          </a:p>
        </p:txBody>
      </p:sp>
      <p:sp>
        <p:nvSpPr>
          <p:cNvPr id="34" name="Text Box 4"/>
          <p:cNvSpPr txBox="1">
            <a:spLocks noChangeArrowheads="1"/>
          </p:cNvSpPr>
          <p:nvPr userDrawn="1"/>
        </p:nvSpPr>
        <p:spPr bwMode="auto">
          <a:xfrm>
            <a:off x="6627440" y="1299092"/>
            <a:ext cx="2358243" cy="35086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da-DK" sz="1000" b="1"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For at justere sidenummerering, </a:t>
            </a:r>
            <a:br>
              <a:rPr kumimoji="0" lang="da-DK" sz="1000" b="1"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br>
            <a:r>
              <a:rPr kumimoji="0" lang="da-DK" sz="1000" b="1"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dato og sidefod</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da-DK" altLang="da-DK" sz="900" b="0"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Gør dette som det sidste i din præsentation, så det slår igennem på </a:t>
            </a:r>
            <a:br>
              <a:rPr kumimoji="0" lang="da-DK" altLang="da-DK" sz="900" b="0"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br>
            <a:r>
              <a:rPr kumimoji="0" lang="da-DK" altLang="da-DK" sz="900" b="0"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alle slides</a:t>
            </a:r>
            <a:endParaRPr kumimoji="0" lang="da-DK" sz="900" b="1"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da-DK" altLang="da-DK" sz="900" b="1"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1. </a:t>
            </a:r>
            <a:r>
              <a:rPr kumimoji="0" lang="da-DK" altLang="da-DK" sz="900" b="0"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Klik på fanen </a:t>
            </a:r>
            <a:r>
              <a:rPr kumimoji="0" lang="da-DK" altLang="da-DK" sz="900" b="1"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Indsæt</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da-DK" altLang="da-DK" sz="900" b="1"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2. </a:t>
            </a:r>
            <a:r>
              <a:rPr kumimoji="0" lang="da-DK" altLang="da-DK" sz="900" b="0"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Klik </a:t>
            </a:r>
            <a:r>
              <a:rPr kumimoji="0" lang="da-DK" altLang="da-DK" sz="900" b="1"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Sidehoved og Sidefod</a:t>
            </a:r>
            <a:br>
              <a:rPr kumimoji="0" lang="da-DK" altLang="da-DK" sz="900" b="0"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br>
            <a:r>
              <a:rPr kumimoji="0" lang="da-DK" altLang="da-DK" sz="900" b="0"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(indtast evt. tekst i sidefod)</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da-DK" altLang="da-DK" sz="900" b="0"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Vælg </a:t>
            </a:r>
            <a:r>
              <a:rPr kumimoji="0" lang="da-DK" altLang="da-DK" sz="900" b="1"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Anvend på alle </a:t>
            </a:r>
            <a:r>
              <a:rPr kumimoji="0" lang="da-DK" altLang="da-DK" sz="900" b="0"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eller </a:t>
            </a:r>
            <a:r>
              <a:rPr kumimoji="0" lang="da-DK" altLang="da-DK" sz="900" b="1"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Anvend</a:t>
            </a:r>
            <a:r>
              <a:rPr kumimoji="0" lang="da-DK" altLang="da-DK" sz="900" b="0"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 hvis det kun skal være på et enkelt slide</a:t>
            </a:r>
          </a:p>
          <a:p>
            <a:pPr marL="0" marR="0" lvl="0" indent="0" algn="l" defTabSz="914400" rtl="0" eaLnBrk="1" fontAlgn="auto" latinLnBrk="0" hangingPunct="1">
              <a:lnSpc>
                <a:spcPct val="100000"/>
              </a:lnSpc>
              <a:spcBef>
                <a:spcPts val="1200"/>
              </a:spcBef>
              <a:spcAft>
                <a:spcPts val="600"/>
              </a:spcAft>
              <a:buClrTx/>
              <a:buSzTx/>
              <a:buFontTx/>
              <a:buNone/>
              <a:tabLst/>
              <a:defRPr/>
            </a:pPr>
            <a:r>
              <a:rPr kumimoji="0" lang="da-DK" sz="1000" b="1"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Hjælpelinjer</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da-DK" altLang="da-DK" sz="900" b="0"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For at se hjælpelinjer</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da-DK" altLang="da-DK" sz="900" b="1"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1. </a:t>
            </a:r>
            <a:r>
              <a:rPr kumimoji="0" lang="da-DK" altLang="da-DK" sz="900" b="0"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Klik på fanen </a:t>
            </a:r>
            <a:r>
              <a:rPr kumimoji="0" lang="da-DK" altLang="da-DK" sz="900" b="1"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Vis </a:t>
            </a:r>
            <a:r>
              <a:rPr kumimoji="0" lang="da-DK" altLang="da-DK" sz="900" b="0"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og sæt hak ved </a:t>
            </a:r>
            <a:r>
              <a:rPr kumimoji="0" lang="da-DK" altLang="da-DK" sz="900" b="1"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Hjælpelinjer</a:t>
            </a:r>
          </a:p>
          <a:p>
            <a:pPr marL="0" marR="0" lvl="0" indent="0" algn="l" defTabSz="914400" rtl="0" eaLnBrk="1" fontAlgn="auto" latinLnBrk="0" hangingPunct="1">
              <a:lnSpc>
                <a:spcPct val="100000"/>
              </a:lnSpc>
              <a:spcBef>
                <a:spcPts val="0"/>
              </a:spcBef>
              <a:spcAft>
                <a:spcPts val="600"/>
              </a:spcAft>
              <a:buClrTx/>
              <a:buSzTx/>
              <a:buFontTx/>
              <a:buNone/>
              <a:tabLst/>
              <a:defRPr/>
            </a:pPr>
            <a:endParaRPr kumimoji="0" lang="da-DK" altLang="da-DK" sz="900" b="0"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da-DK" altLang="da-DK" sz="900" b="1"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Tips: Alt + F9 </a:t>
            </a:r>
            <a:r>
              <a:rPr kumimoji="0" lang="da-DK" altLang="da-DK" sz="900" b="0"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for hurtig visning af hjælpelinjer</a:t>
            </a:r>
          </a:p>
          <a:p>
            <a:pPr marL="0" marR="0" lvl="0" indent="0" algn="l" defTabSz="914400" rtl="0" eaLnBrk="1" fontAlgn="auto" latinLnBrk="0" hangingPunct="1">
              <a:lnSpc>
                <a:spcPct val="100000"/>
              </a:lnSpc>
              <a:spcBef>
                <a:spcPts val="0"/>
              </a:spcBef>
              <a:spcAft>
                <a:spcPts val="600"/>
              </a:spcAft>
              <a:buClrTx/>
              <a:buSzTx/>
              <a:buFontTx/>
              <a:buNone/>
              <a:tabLst/>
              <a:defRPr/>
            </a:pPr>
            <a:endParaRPr kumimoji="0" lang="da-DK" altLang="da-DK" sz="900" b="0"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35" name="Text Box 3"/>
          <p:cNvSpPr txBox="1">
            <a:spLocks noChangeArrowheads="1"/>
          </p:cNvSpPr>
          <p:nvPr userDrawn="1"/>
        </p:nvSpPr>
        <p:spPr bwMode="auto">
          <a:xfrm>
            <a:off x="3868440" y="1284449"/>
            <a:ext cx="2160798" cy="25083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Aft>
                <a:spcPts val="600"/>
              </a:spcAft>
              <a:defRPr/>
            </a:pPr>
            <a:r>
              <a:rPr lang="da-DK" sz="1000" b="1" noProof="1">
                <a:solidFill>
                  <a:schemeClr val="tx1"/>
                </a:solidFill>
                <a:latin typeface="Arial" panose="020B0604020202020204" pitchFamily="34" charset="0"/>
                <a:cs typeface="Arial" panose="020B0604020202020204" pitchFamily="34" charset="0"/>
              </a:rPr>
              <a:t>Indsæt billede</a:t>
            </a:r>
          </a:p>
          <a:p>
            <a:pPr eaLnBrk="1" hangingPunct="1">
              <a:spcAft>
                <a:spcPts val="600"/>
              </a:spcAft>
              <a:defRPr/>
            </a:pPr>
            <a:r>
              <a:rPr lang="da-DK" altLang="da-DK" sz="900" b="0" noProof="1">
                <a:solidFill>
                  <a:schemeClr val="tx1"/>
                </a:solidFill>
                <a:latin typeface="Arial" panose="020B0604020202020204" pitchFamily="34" charset="0"/>
                <a:cs typeface="Arial" panose="020B0604020202020204" pitchFamily="34" charset="0"/>
              </a:rPr>
              <a:t>På slides med billedpladsholder, </a:t>
            </a:r>
            <a:br>
              <a:rPr lang="da-DK" altLang="da-DK" sz="900" b="0" noProof="1">
                <a:solidFill>
                  <a:schemeClr val="tx1"/>
                </a:solidFill>
                <a:latin typeface="Arial" panose="020B0604020202020204" pitchFamily="34" charset="0"/>
                <a:cs typeface="Arial" panose="020B0604020202020204" pitchFamily="34" charset="0"/>
              </a:rPr>
            </a:br>
            <a:r>
              <a:rPr lang="da-DK" altLang="da-DK" sz="900" b="0" noProof="1">
                <a:solidFill>
                  <a:schemeClr val="tx1"/>
                </a:solidFill>
                <a:latin typeface="Arial" panose="020B0604020202020204" pitchFamily="34" charset="0"/>
                <a:cs typeface="Arial" panose="020B0604020202020204" pitchFamily="34" charset="0"/>
              </a:rPr>
              <a:t>klik på ikonet og vælg </a:t>
            </a:r>
            <a:r>
              <a:rPr lang="da-DK" altLang="da-DK" sz="900" b="1" noProof="1">
                <a:solidFill>
                  <a:schemeClr val="tx1"/>
                </a:solidFill>
                <a:latin typeface="Arial" panose="020B0604020202020204" pitchFamily="34" charset="0"/>
                <a:cs typeface="Arial" panose="020B0604020202020204" pitchFamily="34" charset="0"/>
              </a:rPr>
              <a:t>Indsæt</a:t>
            </a:r>
          </a:p>
          <a:p>
            <a:pPr eaLnBrk="1" hangingPunct="1">
              <a:spcBef>
                <a:spcPts val="1200"/>
              </a:spcBef>
              <a:spcAft>
                <a:spcPts val="600"/>
              </a:spcAft>
              <a:defRPr/>
            </a:pPr>
            <a:r>
              <a:rPr lang="da-DK" sz="1000" b="1" noProof="1">
                <a:solidFill>
                  <a:schemeClr val="tx1"/>
                </a:solidFill>
                <a:latin typeface="Arial" panose="020B0604020202020204" pitchFamily="34" charset="0"/>
                <a:cs typeface="Arial" panose="020B0604020202020204" pitchFamily="34" charset="0"/>
              </a:rPr>
              <a:t>Beskær billede</a:t>
            </a:r>
          </a:p>
          <a:p>
            <a:pPr eaLnBrk="1" hangingPunct="1">
              <a:spcAft>
                <a:spcPts val="600"/>
              </a:spcAft>
              <a:defRPr/>
            </a:pPr>
            <a:r>
              <a:rPr lang="da-DK" altLang="da-DK" sz="900" b="1" noProof="1">
                <a:solidFill>
                  <a:schemeClr val="tx1"/>
                </a:solidFill>
                <a:latin typeface="Arial" panose="020B0604020202020204" pitchFamily="34" charset="0"/>
                <a:cs typeface="Arial" panose="020B0604020202020204" pitchFamily="34" charset="0"/>
              </a:rPr>
              <a:t>1. </a:t>
            </a:r>
            <a:r>
              <a:rPr lang="da-DK" altLang="da-DK" sz="900" b="0" noProof="1">
                <a:solidFill>
                  <a:schemeClr val="tx1"/>
                </a:solidFill>
                <a:latin typeface="Arial" panose="020B0604020202020204" pitchFamily="34" charset="0"/>
                <a:cs typeface="Arial" panose="020B0604020202020204" pitchFamily="34" charset="0"/>
              </a:rPr>
              <a:t>Klik </a:t>
            </a:r>
            <a:r>
              <a:rPr lang="da-DK" altLang="da-DK" sz="900" b="1" noProof="1">
                <a:solidFill>
                  <a:schemeClr val="tx1"/>
                </a:solidFill>
                <a:latin typeface="Arial" panose="020B0604020202020204" pitchFamily="34" charset="0"/>
                <a:cs typeface="Arial" panose="020B0604020202020204" pitchFamily="34" charset="0"/>
              </a:rPr>
              <a:t>Beskær</a:t>
            </a:r>
            <a:r>
              <a:rPr lang="da-DK" altLang="da-DK" sz="900" b="0" noProof="1">
                <a:solidFill>
                  <a:schemeClr val="tx1"/>
                </a:solidFill>
                <a:latin typeface="Arial" panose="020B0604020202020204" pitchFamily="34" charset="0"/>
                <a:cs typeface="Arial" panose="020B0604020202020204" pitchFamily="34" charset="0"/>
              </a:rPr>
              <a:t> for at ændre </a:t>
            </a:r>
            <a:br>
              <a:rPr lang="da-DK" altLang="da-DK" sz="900" b="0" noProof="1">
                <a:solidFill>
                  <a:schemeClr val="tx1"/>
                </a:solidFill>
                <a:latin typeface="Arial" panose="020B0604020202020204" pitchFamily="34" charset="0"/>
                <a:cs typeface="Arial" panose="020B0604020202020204" pitchFamily="34" charset="0"/>
              </a:rPr>
            </a:br>
            <a:r>
              <a:rPr lang="da-DK" altLang="da-DK" sz="900" b="0" noProof="1">
                <a:solidFill>
                  <a:schemeClr val="tx1"/>
                </a:solidFill>
                <a:latin typeface="Arial" panose="020B0604020202020204" pitchFamily="34" charset="0"/>
                <a:cs typeface="Arial" panose="020B0604020202020204" pitchFamily="34" charset="0"/>
              </a:rPr>
              <a:t>billedets fokus/størrelse</a:t>
            </a:r>
          </a:p>
          <a:p>
            <a:pPr eaLnBrk="1" hangingPunct="1">
              <a:spcAft>
                <a:spcPts val="600"/>
              </a:spcAft>
              <a:defRPr/>
            </a:pPr>
            <a:r>
              <a:rPr lang="da-DK" altLang="da-DK" sz="900" b="1" noProof="1">
                <a:solidFill>
                  <a:schemeClr val="tx1"/>
                </a:solidFill>
                <a:latin typeface="Arial" panose="020B0604020202020204" pitchFamily="34" charset="0"/>
                <a:cs typeface="Arial" panose="020B0604020202020204" pitchFamily="34" charset="0"/>
              </a:rPr>
              <a:t>2. </a:t>
            </a:r>
            <a:r>
              <a:rPr lang="da-DK" altLang="da-DK" sz="900" b="0" noProof="1">
                <a:solidFill>
                  <a:schemeClr val="tx1"/>
                </a:solidFill>
                <a:latin typeface="Arial" panose="020B0604020202020204" pitchFamily="34" charset="0"/>
                <a:cs typeface="Arial" panose="020B0604020202020204" pitchFamily="34" charset="0"/>
              </a:rPr>
              <a:t>Ønsker du at skalere billedet, så </a:t>
            </a:r>
            <a:br>
              <a:rPr lang="da-DK" altLang="da-DK" sz="900" b="0" noProof="1">
                <a:solidFill>
                  <a:schemeClr val="tx1"/>
                </a:solidFill>
                <a:latin typeface="Arial" panose="020B0604020202020204" pitchFamily="34" charset="0"/>
                <a:cs typeface="Arial" panose="020B0604020202020204" pitchFamily="34" charset="0"/>
              </a:rPr>
            </a:br>
            <a:r>
              <a:rPr lang="da-DK" altLang="da-DK" sz="900" b="0" noProof="1">
                <a:solidFill>
                  <a:schemeClr val="tx1"/>
                </a:solidFill>
                <a:latin typeface="Arial" panose="020B0604020202020204" pitchFamily="34" charset="0"/>
                <a:cs typeface="Arial" panose="020B0604020202020204" pitchFamily="34" charset="0"/>
              </a:rPr>
              <a:t>hold </a:t>
            </a:r>
            <a:r>
              <a:rPr lang="da-DK" altLang="da-DK" sz="900" b="1" noProof="1">
                <a:solidFill>
                  <a:schemeClr val="tx1"/>
                </a:solidFill>
                <a:latin typeface="Arial" panose="020B0604020202020204" pitchFamily="34" charset="0"/>
                <a:cs typeface="Arial" panose="020B0604020202020204" pitchFamily="34" charset="0"/>
              </a:rPr>
              <a:t>SHIFT</a:t>
            </a:r>
            <a:r>
              <a:rPr lang="da-DK" altLang="da-DK" sz="900" b="0" noProof="1">
                <a:solidFill>
                  <a:schemeClr val="tx1"/>
                </a:solidFill>
                <a:latin typeface="Arial" panose="020B0604020202020204" pitchFamily="34" charset="0"/>
                <a:cs typeface="Arial" panose="020B0604020202020204" pitchFamily="34" charset="0"/>
              </a:rPr>
              <a:t>-knappen nede, mens </a:t>
            </a:r>
            <a:br>
              <a:rPr lang="da-DK" altLang="da-DK" sz="900" b="0" noProof="1">
                <a:solidFill>
                  <a:schemeClr val="tx1"/>
                </a:solidFill>
                <a:latin typeface="Arial" panose="020B0604020202020204" pitchFamily="34" charset="0"/>
                <a:cs typeface="Arial" panose="020B0604020202020204" pitchFamily="34" charset="0"/>
              </a:rPr>
            </a:br>
            <a:r>
              <a:rPr lang="da-DK" altLang="da-DK" sz="900" b="0" noProof="1">
                <a:solidFill>
                  <a:schemeClr val="tx1"/>
                </a:solidFill>
                <a:latin typeface="Arial" panose="020B0604020202020204" pitchFamily="34" charset="0"/>
                <a:cs typeface="Arial" panose="020B0604020202020204" pitchFamily="34" charset="0"/>
              </a:rPr>
              <a:t>du trækker i billedets hjørner</a:t>
            </a:r>
          </a:p>
          <a:p>
            <a:pPr eaLnBrk="1" hangingPunct="1">
              <a:spcAft>
                <a:spcPts val="600"/>
              </a:spcAft>
              <a:defRPr/>
            </a:pPr>
            <a:r>
              <a:rPr lang="da-DK" altLang="da-DK" sz="900" b="1" noProof="1">
                <a:solidFill>
                  <a:schemeClr val="tx1"/>
                </a:solidFill>
                <a:latin typeface="Arial" panose="020B0604020202020204" pitchFamily="34" charset="0"/>
                <a:cs typeface="Arial" panose="020B0604020202020204" pitchFamily="34" charset="0"/>
              </a:rPr>
              <a:t>Tips: </a:t>
            </a:r>
            <a:r>
              <a:rPr lang="da-DK" altLang="da-DK" sz="900" b="0" noProof="1">
                <a:solidFill>
                  <a:schemeClr val="tx1"/>
                </a:solidFill>
                <a:latin typeface="Arial" panose="020B0604020202020204" pitchFamily="34" charset="0"/>
                <a:cs typeface="Arial" panose="020B0604020202020204" pitchFamily="34" charset="0"/>
              </a:rPr>
              <a:t>Hvis du sletter billedet og </a:t>
            </a:r>
            <a:br>
              <a:rPr lang="da-DK" altLang="da-DK" sz="900" b="0" noProof="1">
                <a:solidFill>
                  <a:schemeClr val="tx1"/>
                </a:solidFill>
                <a:latin typeface="Arial" panose="020B0604020202020204" pitchFamily="34" charset="0"/>
                <a:cs typeface="Arial" panose="020B0604020202020204" pitchFamily="34" charset="0"/>
              </a:rPr>
            </a:br>
            <a:r>
              <a:rPr lang="da-DK" altLang="da-DK" sz="900" b="0" noProof="1">
                <a:solidFill>
                  <a:schemeClr val="tx1"/>
                </a:solidFill>
                <a:latin typeface="Arial" panose="020B0604020202020204" pitchFamily="34" charset="0"/>
                <a:cs typeface="Arial" panose="020B0604020202020204" pitchFamily="34" charset="0"/>
              </a:rPr>
              <a:t>indsætter et nyt, kan billedet lægge </a:t>
            </a:r>
            <a:br>
              <a:rPr lang="da-DK" altLang="da-DK" sz="900" b="0" noProof="1">
                <a:solidFill>
                  <a:schemeClr val="tx1"/>
                </a:solidFill>
                <a:latin typeface="Arial" panose="020B0604020202020204" pitchFamily="34" charset="0"/>
                <a:cs typeface="Arial" panose="020B0604020202020204" pitchFamily="34" charset="0"/>
              </a:rPr>
            </a:br>
            <a:r>
              <a:rPr lang="da-DK" altLang="da-DK" sz="900" b="0" noProof="1">
                <a:solidFill>
                  <a:schemeClr val="tx1"/>
                </a:solidFill>
                <a:latin typeface="Arial" panose="020B0604020202020204" pitchFamily="34" charset="0"/>
                <a:cs typeface="Arial" panose="020B0604020202020204" pitchFamily="34" charset="0"/>
              </a:rPr>
              <a:t>sig foran tekst og grafik. Hvis dette sker, højreklik på billedet og vælg </a:t>
            </a:r>
            <a:r>
              <a:rPr lang="da-DK" altLang="da-DK" sz="900" b="1" noProof="1">
                <a:solidFill>
                  <a:schemeClr val="tx1"/>
                </a:solidFill>
                <a:latin typeface="Arial" panose="020B0604020202020204" pitchFamily="34" charset="0"/>
                <a:cs typeface="Arial" panose="020B0604020202020204" pitchFamily="34" charset="0"/>
              </a:rPr>
              <a:t>Placer bagest</a:t>
            </a:r>
          </a:p>
        </p:txBody>
      </p:sp>
      <p:pic>
        <p:nvPicPr>
          <p:cNvPr id="33" name="4 Nulstil"/>
          <p:cNvPicPr>
            <a:picLocks noChangeAspect="1"/>
          </p:cNvPicPr>
          <p:nvPr userDrawn="1"/>
        </p:nvPicPr>
        <p:blipFill>
          <a:blip r:embed="rId2"/>
          <a:stretch>
            <a:fillRect/>
          </a:stretch>
        </p:blipFill>
        <p:spPr>
          <a:xfrm>
            <a:off x="2346058" y="4872900"/>
            <a:ext cx="547241" cy="197798"/>
          </a:xfrm>
          <a:prstGeom prst="rect">
            <a:avLst/>
          </a:prstGeom>
        </p:spPr>
      </p:pic>
      <p:pic>
        <p:nvPicPr>
          <p:cNvPr id="32" name="2 Ny slide"/>
          <p:cNvPicPr>
            <a:picLocks noChangeAspect="1"/>
          </p:cNvPicPr>
          <p:nvPr userDrawn="1"/>
        </p:nvPicPr>
        <p:blipFill rotWithShape="1">
          <a:blip r:embed="rId3"/>
          <a:srcRect l="2931" r="60888"/>
          <a:stretch/>
        </p:blipFill>
        <p:spPr>
          <a:xfrm>
            <a:off x="2303129" y="3007117"/>
            <a:ext cx="363713" cy="647461"/>
          </a:xfrm>
          <a:prstGeom prst="rect">
            <a:avLst/>
          </a:prstGeom>
        </p:spPr>
      </p:pic>
      <p:sp>
        <p:nvSpPr>
          <p:cNvPr id="9" name="Fast overskrift"/>
          <p:cNvSpPr txBox="1"/>
          <p:nvPr userDrawn="1"/>
        </p:nvSpPr>
        <p:spPr>
          <a:xfrm>
            <a:off x="466725" y="235644"/>
            <a:ext cx="8270080" cy="650171"/>
          </a:xfrm>
          <a:prstGeom prst="rect">
            <a:avLst/>
          </a:prstGeom>
          <a:noFill/>
        </p:spPr>
        <p:txBody>
          <a:bodyPr wrap="square" lIns="0" tIns="0" rIns="0" bIns="0" rtlCol="0" anchor="b" anchorCtr="0">
            <a:noAutofit/>
          </a:bodyPr>
          <a:lstStyle/>
          <a:p>
            <a:r>
              <a:rPr lang="da-DK" sz="3200" b="0" noProof="1">
                <a:solidFill>
                  <a:schemeClr val="tx1"/>
                </a:solidFill>
                <a:latin typeface="Arial" panose="020B0604020202020204" pitchFamily="34" charset="0"/>
                <a:cs typeface="Arial" panose="020B0604020202020204" pitchFamily="34" charset="0"/>
              </a:rPr>
              <a:t>Brugerguide - Slet før anvendelse</a:t>
            </a:r>
          </a:p>
        </p:txBody>
      </p:sp>
      <p:pic>
        <p:nvPicPr>
          <p:cNvPr id="17" name="1 Increase decrease"/>
          <p:cNvPicPr>
            <a:picLocks noChangeAspect="1"/>
          </p:cNvPicPr>
          <p:nvPr userDrawn="1"/>
        </p:nvPicPr>
        <p:blipFill>
          <a:blip r:embed="rId4"/>
          <a:stretch>
            <a:fillRect/>
          </a:stretch>
        </p:blipFill>
        <p:spPr>
          <a:xfrm>
            <a:off x="2298499" y="2345653"/>
            <a:ext cx="549328" cy="285228"/>
          </a:xfrm>
          <a:prstGeom prst="rect">
            <a:avLst/>
          </a:prstGeom>
        </p:spPr>
      </p:pic>
      <p:pic>
        <p:nvPicPr>
          <p:cNvPr id="19" name="3 Layout"/>
          <p:cNvPicPr>
            <a:picLocks noChangeAspect="1"/>
          </p:cNvPicPr>
          <p:nvPr userDrawn="1"/>
        </p:nvPicPr>
        <p:blipFill rotWithShape="1">
          <a:blip r:embed="rId3"/>
          <a:srcRect l="36944" r="2272" b="69429"/>
          <a:stretch/>
        </p:blipFill>
        <p:spPr>
          <a:xfrm>
            <a:off x="2327883" y="3676721"/>
            <a:ext cx="593368" cy="192211"/>
          </a:xfrm>
          <a:prstGeom prst="rect">
            <a:avLst/>
          </a:prstGeom>
        </p:spPr>
      </p:pic>
      <p:pic>
        <p:nvPicPr>
          <p:cNvPr id="26" name="5 Insert picture"/>
          <p:cNvPicPr>
            <a:picLocks noChangeAspect="1"/>
          </p:cNvPicPr>
          <p:nvPr userDrawn="1"/>
        </p:nvPicPr>
        <p:blipFill>
          <a:blip r:embed="rId5"/>
          <a:stretch>
            <a:fillRect/>
          </a:stretch>
        </p:blipFill>
        <p:spPr>
          <a:xfrm>
            <a:off x="5802303" y="1543610"/>
            <a:ext cx="262151" cy="256054"/>
          </a:xfrm>
          <a:prstGeom prst="rect">
            <a:avLst/>
          </a:prstGeom>
        </p:spPr>
      </p:pic>
      <p:pic>
        <p:nvPicPr>
          <p:cNvPr id="27" name="6 Crop"/>
          <p:cNvPicPr>
            <a:picLocks noChangeAspect="1"/>
          </p:cNvPicPr>
          <p:nvPr userDrawn="1"/>
        </p:nvPicPr>
        <p:blipFill>
          <a:blip r:embed="rId6"/>
          <a:stretch>
            <a:fillRect/>
          </a:stretch>
        </p:blipFill>
        <p:spPr>
          <a:xfrm>
            <a:off x="5782935" y="2216932"/>
            <a:ext cx="337400" cy="321707"/>
          </a:xfrm>
          <a:prstGeom prst="rect">
            <a:avLst/>
          </a:prstGeom>
        </p:spPr>
      </p:pic>
      <p:pic>
        <p:nvPicPr>
          <p:cNvPr id="30" name="7 Scale picture"/>
          <p:cNvPicPr>
            <a:picLocks noChangeAspect="1"/>
          </p:cNvPicPr>
          <p:nvPr userDrawn="1"/>
        </p:nvPicPr>
        <p:blipFill>
          <a:blip r:embed="rId7"/>
          <a:stretch>
            <a:fillRect/>
          </a:stretch>
        </p:blipFill>
        <p:spPr>
          <a:xfrm>
            <a:off x="5760640" y="2710922"/>
            <a:ext cx="359695" cy="335309"/>
          </a:xfrm>
          <a:prstGeom prst="rect">
            <a:avLst/>
          </a:prstGeom>
        </p:spPr>
      </p:pic>
      <p:sp>
        <p:nvSpPr>
          <p:cNvPr id="13" name="Text Box 2"/>
          <p:cNvSpPr txBox="1">
            <a:spLocks noChangeArrowheads="1"/>
          </p:cNvSpPr>
          <p:nvPr userDrawn="1"/>
        </p:nvSpPr>
        <p:spPr bwMode="auto">
          <a:xfrm>
            <a:off x="476372" y="4281134"/>
            <a:ext cx="2272102" cy="1431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auto" latinLnBrk="0" hangingPunct="1">
              <a:lnSpc>
                <a:spcPct val="100000"/>
              </a:lnSpc>
              <a:spcBef>
                <a:spcPts val="1200"/>
              </a:spcBef>
              <a:spcAft>
                <a:spcPts val="600"/>
              </a:spcAft>
              <a:buClrTx/>
              <a:buSzTx/>
              <a:buFont typeface="+mj-lt"/>
              <a:buNone/>
              <a:tabLst/>
              <a:defRPr/>
            </a:pPr>
            <a:r>
              <a:rPr kumimoji="0" lang="da-DK" sz="1000" b="1" i="0" u="none" strike="noStrike" kern="1200" cap="none" spc="0" normalizeH="0" baseline="0" noProof="1">
                <a:ln>
                  <a:noFill/>
                </a:ln>
                <a:solidFill>
                  <a:prstClr val="black"/>
                </a:solidFill>
                <a:effectLst/>
                <a:uLnTx/>
                <a:uFillTx/>
                <a:latin typeface="Arial" panose="020B0604020202020204" pitchFamily="34" charset="0"/>
                <a:ea typeface="+mn-ea"/>
                <a:cs typeface="Arial" panose="020B0604020202020204" pitchFamily="34" charset="0"/>
              </a:rPr>
              <a:t>Nulstil slide</a:t>
            </a:r>
          </a:p>
          <a:p>
            <a:pPr marL="0" marR="0" indent="0" algn="l" defTabSz="914400" rtl="0" eaLnBrk="1" fontAlgn="auto" latinLnBrk="0" hangingPunct="1">
              <a:lnSpc>
                <a:spcPct val="100000"/>
              </a:lnSpc>
              <a:spcBef>
                <a:spcPts val="0"/>
              </a:spcBef>
              <a:spcAft>
                <a:spcPts val="600"/>
              </a:spcAft>
              <a:buClrTx/>
              <a:buSzTx/>
              <a:buFont typeface="+mj-lt"/>
              <a:buNone/>
              <a:tabLst/>
              <a:defRPr/>
            </a:pPr>
            <a:r>
              <a:rPr lang="da-DK" altLang="da-DK" sz="900" b="1" noProof="1">
                <a:solidFill>
                  <a:schemeClr val="tx1"/>
                </a:solidFill>
                <a:latin typeface="Arial" panose="020B0604020202020204" pitchFamily="34" charset="0"/>
                <a:cs typeface="Arial" panose="020B0604020202020204" pitchFamily="34" charset="0"/>
              </a:rPr>
              <a:t>1. </a:t>
            </a:r>
            <a:r>
              <a:rPr lang="da-DK" altLang="da-DK" sz="900" b="0" noProof="1">
                <a:solidFill>
                  <a:schemeClr val="tx1"/>
                </a:solidFill>
                <a:latin typeface="Arial" panose="020B0604020202020204" pitchFamily="34" charset="0"/>
                <a:cs typeface="Arial" panose="020B0604020202020204" pitchFamily="34" charset="0"/>
              </a:rPr>
              <a:t>Klik på fanen </a:t>
            </a:r>
            <a:r>
              <a:rPr lang="da-DK" altLang="da-DK" sz="900" b="1" noProof="1">
                <a:solidFill>
                  <a:schemeClr val="tx1"/>
                </a:solidFill>
                <a:latin typeface="Arial" panose="020B0604020202020204" pitchFamily="34" charset="0"/>
                <a:cs typeface="Arial" panose="020B0604020202020204" pitchFamily="34" charset="0"/>
              </a:rPr>
              <a:t>Hjem</a:t>
            </a:r>
          </a:p>
          <a:p>
            <a:pPr marL="0" marR="0" indent="0" algn="l" defTabSz="914400" rtl="0" eaLnBrk="1" fontAlgn="auto" latinLnBrk="0" hangingPunct="1">
              <a:lnSpc>
                <a:spcPct val="100000"/>
              </a:lnSpc>
              <a:spcBef>
                <a:spcPts val="0"/>
              </a:spcBef>
              <a:spcAft>
                <a:spcPts val="600"/>
              </a:spcAft>
              <a:buClrTx/>
              <a:buSzTx/>
              <a:buFont typeface="+mj-lt"/>
              <a:buNone/>
              <a:tabLst/>
              <a:defRPr/>
            </a:pPr>
            <a:r>
              <a:rPr lang="da-DK" altLang="da-DK" sz="900" b="1" noProof="1">
                <a:solidFill>
                  <a:schemeClr val="tx1"/>
                </a:solidFill>
                <a:latin typeface="Arial" panose="020B0604020202020204" pitchFamily="34" charset="0"/>
                <a:cs typeface="Arial" panose="020B0604020202020204" pitchFamily="34" charset="0"/>
              </a:rPr>
              <a:t>2. </a:t>
            </a:r>
            <a:r>
              <a:rPr lang="da-DK" altLang="da-DK" sz="900" b="0" noProof="1">
                <a:solidFill>
                  <a:schemeClr val="tx1"/>
                </a:solidFill>
                <a:latin typeface="Arial" panose="020B0604020202020204" pitchFamily="34" charset="0"/>
                <a:cs typeface="Arial" panose="020B0604020202020204" pitchFamily="34" charset="0"/>
              </a:rPr>
              <a:t>Vælg </a:t>
            </a:r>
            <a:r>
              <a:rPr lang="da-DK" altLang="da-DK" sz="900" b="1" noProof="1">
                <a:solidFill>
                  <a:schemeClr val="tx1"/>
                </a:solidFill>
                <a:latin typeface="Arial" panose="020B0604020202020204" pitchFamily="34" charset="0"/>
                <a:cs typeface="Arial" panose="020B0604020202020204" pitchFamily="34" charset="0"/>
              </a:rPr>
              <a:t>Nulstil</a:t>
            </a:r>
            <a:r>
              <a:rPr lang="da-DK" altLang="da-DK" sz="900" b="0" noProof="1">
                <a:solidFill>
                  <a:schemeClr val="tx1"/>
                </a:solidFill>
                <a:latin typeface="Arial" panose="020B0604020202020204" pitchFamily="34" charset="0"/>
                <a:cs typeface="Arial" panose="020B0604020202020204" pitchFamily="34" charset="0"/>
              </a:rPr>
              <a:t> for at nulstille </a:t>
            </a:r>
            <a:br>
              <a:rPr lang="da-DK" altLang="da-DK" sz="900" b="0" noProof="1">
                <a:solidFill>
                  <a:schemeClr val="tx1"/>
                </a:solidFill>
                <a:latin typeface="Arial" panose="020B0604020202020204" pitchFamily="34" charset="0"/>
                <a:cs typeface="Arial" panose="020B0604020202020204" pitchFamily="34" charset="0"/>
              </a:rPr>
            </a:br>
            <a:r>
              <a:rPr lang="da-DK" altLang="da-DK" sz="900" b="0" noProof="1">
                <a:solidFill>
                  <a:schemeClr val="tx1"/>
                </a:solidFill>
                <a:latin typeface="Arial" panose="020B0604020202020204" pitchFamily="34" charset="0"/>
                <a:cs typeface="Arial" panose="020B0604020202020204" pitchFamily="34" charset="0"/>
              </a:rPr>
              <a:t>placering, størrelse og for-</a:t>
            </a:r>
            <a:br>
              <a:rPr lang="da-DK" altLang="da-DK" sz="900" b="0" noProof="1">
                <a:solidFill>
                  <a:schemeClr val="tx1"/>
                </a:solidFill>
                <a:latin typeface="Arial" panose="020B0604020202020204" pitchFamily="34" charset="0"/>
                <a:cs typeface="Arial" panose="020B0604020202020204" pitchFamily="34" charset="0"/>
              </a:rPr>
            </a:br>
            <a:r>
              <a:rPr lang="da-DK" altLang="da-DK" sz="900" b="0" noProof="1">
                <a:solidFill>
                  <a:schemeClr val="tx1"/>
                </a:solidFill>
                <a:latin typeface="Arial" panose="020B0604020202020204" pitchFamily="34" charset="0"/>
                <a:cs typeface="Arial" panose="020B0604020202020204" pitchFamily="34" charset="0"/>
              </a:rPr>
              <a:t>matering af pladsholdere til </a:t>
            </a:r>
            <a:br>
              <a:rPr lang="da-DK" altLang="da-DK" sz="900" b="0" noProof="1">
                <a:solidFill>
                  <a:schemeClr val="tx1"/>
                </a:solidFill>
                <a:latin typeface="Arial" panose="020B0604020202020204" pitchFamily="34" charset="0"/>
                <a:cs typeface="Arial" panose="020B0604020202020204" pitchFamily="34" charset="0"/>
              </a:rPr>
            </a:br>
            <a:r>
              <a:rPr lang="da-DK" altLang="da-DK" sz="900" b="0" noProof="1">
                <a:solidFill>
                  <a:schemeClr val="tx1"/>
                </a:solidFill>
                <a:latin typeface="Arial" panose="020B0604020202020204" pitchFamily="34" charset="0"/>
                <a:cs typeface="Arial" panose="020B0604020202020204" pitchFamily="34" charset="0"/>
              </a:rPr>
              <a:t>layoutets oprindelige design </a:t>
            </a:r>
          </a:p>
          <a:p>
            <a:pPr eaLnBrk="1" hangingPunct="1">
              <a:spcAft>
                <a:spcPts val="600"/>
              </a:spcAft>
              <a:defRPr/>
            </a:pPr>
            <a:endParaRPr lang="da-DK" sz="900" b="1" noProof="1">
              <a:solidFill>
                <a:schemeClr val="tx1"/>
              </a:solidFill>
              <a:latin typeface="Arial" panose="020B0604020202020204" pitchFamily="34" charset="0"/>
              <a:cs typeface="Arial" panose="020B0604020202020204" pitchFamily="34" charset="0"/>
            </a:endParaRPr>
          </a:p>
          <a:p>
            <a:pPr eaLnBrk="1" hangingPunct="1">
              <a:spcAft>
                <a:spcPts val="240"/>
              </a:spcAft>
              <a:defRPr/>
            </a:pPr>
            <a:endParaRPr lang="da-DK" sz="900" noProof="1">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635919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slide mørkt billede">
    <p:spTree>
      <p:nvGrpSpPr>
        <p:cNvPr id="1" name=""/>
        <p:cNvGrpSpPr/>
        <p:nvPr/>
      </p:nvGrpSpPr>
      <p:grpSpPr>
        <a:xfrm>
          <a:off x="0" y="0"/>
          <a:ext cx="0" cy="0"/>
          <a:chOff x="0" y="0"/>
          <a:chExt cx="0" cy="0"/>
        </a:xfrm>
      </p:grpSpPr>
      <p:sp>
        <p:nvSpPr>
          <p:cNvPr id="12" name="Picture Placeholder 7"/>
          <p:cNvSpPr>
            <a:spLocks noGrp="1"/>
          </p:cNvSpPr>
          <p:nvPr>
            <p:ph type="pic" sz="quarter" idx="13" hasCustomPrompt="1"/>
          </p:nvPr>
        </p:nvSpPr>
        <p:spPr>
          <a:xfrm>
            <a:off x="0" y="-1"/>
            <a:ext cx="9144900" cy="6861600"/>
          </a:xfrm>
          <a:solidFill>
            <a:schemeClr val="bg1">
              <a:lumMod val="95000"/>
            </a:schemeClr>
          </a:solidFill>
        </p:spPr>
        <p:txBody>
          <a:bodyPr lIns="4788000" tIns="0" anchor="ctr" anchorCtr="0"/>
          <a:lstStyle>
            <a:lvl1pPr marL="0" indent="0" algn="l">
              <a:buNone/>
              <a:defRPr sz="1200"/>
            </a:lvl1pPr>
          </a:lstStyle>
          <a:p>
            <a:r>
              <a:rPr lang="da-DK" dirty="0"/>
              <a:t>Klik på ikonet for at tilføje et mørkt billede</a:t>
            </a:r>
          </a:p>
        </p:txBody>
      </p:sp>
      <p:sp>
        <p:nvSpPr>
          <p:cNvPr id="2" name="Title 1"/>
          <p:cNvSpPr>
            <a:spLocks noGrp="1"/>
          </p:cNvSpPr>
          <p:nvPr>
            <p:ph type="ctrTitle"/>
          </p:nvPr>
        </p:nvSpPr>
        <p:spPr>
          <a:xfrm>
            <a:off x="466725" y="2981740"/>
            <a:ext cx="3962152" cy="2528516"/>
          </a:xfrm>
        </p:spPr>
        <p:txBody>
          <a:bodyPr anchor="b" anchorCtr="0"/>
          <a:lstStyle>
            <a:lvl1pPr algn="l">
              <a:defRPr sz="4200">
                <a:solidFill>
                  <a:schemeClr val="bg1"/>
                </a:solidFill>
              </a:defRPr>
            </a:lvl1pPr>
          </a:lstStyle>
          <a:p>
            <a:r>
              <a:rPr lang="da-DK"/>
              <a:t>Klik for at redigere titeltypografien i masteren</a:t>
            </a:r>
            <a:endParaRPr lang="da-DK" dirty="0"/>
          </a:p>
        </p:txBody>
      </p:sp>
      <p:sp>
        <p:nvSpPr>
          <p:cNvPr id="13" name="Logo Placeholder 9"/>
          <p:cNvSpPr>
            <a:spLocks noGrp="1"/>
          </p:cNvSpPr>
          <p:nvPr>
            <p:ph type="body" sz="quarter" idx="14" hasCustomPrompt="1"/>
          </p:nvPr>
        </p:nvSpPr>
        <p:spPr>
          <a:xfrm>
            <a:off x="7234538" y="402544"/>
            <a:ext cx="1440000" cy="432000"/>
          </a:xfrm>
          <a:blipFill>
            <a:blip r:embed="rId2"/>
            <a:stretch>
              <a:fillRect/>
            </a:stretch>
          </a:blipFill>
        </p:spPr>
        <p:txBody>
          <a:bodyPr/>
          <a:lstStyle>
            <a:lvl1pPr marL="0" indent="0">
              <a:buNone/>
              <a:defRPr sz="100">
                <a:noFill/>
              </a:defRPr>
            </a:lvl1pPr>
            <a:lvl2pPr>
              <a:defRPr sz="100"/>
            </a:lvl2pPr>
            <a:lvl3pPr>
              <a:defRPr sz="100"/>
            </a:lvl3pPr>
            <a:lvl4pPr>
              <a:defRPr sz="100"/>
            </a:lvl4pPr>
            <a:lvl5pPr>
              <a:defRPr sz="100"/>
            </a:lvl5pPr>
          </a:lstStyle>
          <a:p>
            <a:pPr lvl="0"/>
            <a:r>
              <a:rPr lang="da-DK" noProof="0" dirty="0"/>
              <a:t>.</a:t>
            </a:r>
          </a:p>
        </p:txBody>
      </p:sp>
      <p:sp>
        <p:nvSpPr>
          <p:cNvPr id="4" name="Date_DateCustomA" hidden="1"/>
          <p:cNvSpPr>
            <a:spLocks noGrp="1"/>
          </p:cNvSpPr>
          <p:nvPr>
            <p:ph type="dt" sz="half" idx="10"/>
          </p:nvPr>
        </p:nvSpPr>
        <p:spPr>
          <a:xfrm>
            <a:off x="0" y="6912000"/>
            <a:ext cx="0" cy="0"/>
          </a:xfrm>
        </p:spPr>
        <p:txBody>
          <a:bodyPr/>
          <a:lstStyle>
            <a:lvl1pPr>
              <a:defRPr sz="100">
                <a:noFill/>
              </a:defRPr>
            </a:lvl1pPr>
          </a:lstStyle>
          <a:p>
            <a:fld id="{8AA53762-7583-464D-866D-64C881FEC91A}" type="datetime2">
              <a:rPr lang="da-DK" smtClean="0"/>
              <a:t>26. november 2020</a:t>
            </a:fld>
            <a:endParaRPr lang="da-DK" dirty="0"/>
          </a:p>
        </p:txBody>
      </p:sp>
      <p:sp>
        <p:nvSpPr>
          <p:cNvPr id="5" name="FLD_PresentationTitle"/>
          <p:cNvSpPr>
            <a:spLocks noGrp="1"/>
          </p:cNvSpPr>
          <p:nvPr>
            <p:ph type="ftr" sz="quarter" idx="11"/>
          </p:nvPr>
        </p:nvSpPr>
        <p:spPr>
          <a:xfrm>
            <a:off x="467998" y="604800"/>
            <a:ext cx="2736378" cy="261466"/>
          </a:xfrm>
        </p:spPr>
        <p:txBody>
          <a:bodyPr/>
          <a:lstStyle>
            <a:lvl1pPr>
              <a:defRPr>
                <a:solidFill>
                  <a:schemeClr val="bg1"/>
                </a:solidFill>
              </a:defRPr>
            </a:lvl1pPr>
          </a:lstStyle>
          <a:p>
            <a:r>
              <a:rPr lang="da-DK" dirty="0"/>
              <a:t>Et liv uden styrende rusmidler</a:t>
            </a:r>
          </a:p>
        </p:txBody>
      </p:sp>
      <p:sp>
        <p:nvSpPr>
          <p:cNvPr id="6" name="Slide Number Placeholder 5"/>
          <p:cNvSpPr>
            <a:spLocks noGrp="1"/>
          </p:cNvSpPr>
          <p:nvPr>
            <p:ph type="sldNum" sz="quarter" idx="12"/>
          </p:nvPr>
        </p:nvSpPr>
        <p:spPr>
          <a:xfrm>
            <a:off x="0" y="6912000"/>
            <a:ext cx="0" cy="0"/>
          </a:xfrm>
        </p:spPr>
        <p:txBody>
          <a:bodyPr/>
          <a:lstStyle>
            <a:lvl1pPr>
              <a:defRPr sz="100">
                <a:noFill/>
              </a:defRPr>
            </a:lvl1pPr>
          </a:lstStyle>
          <a:p>
            <a:fld id="{24C8C45C-947F-4981-8B3F-4F32E973C901}" type="slidenum">
              <a:rPr lang="da-DK" smtClean="0"/>
              <a:pPr/>
              <a:t>‹nr.›</a:t>
            </a:fld>
            <a:endParaRPr lang="da-DK" dirty="0"/>
          </a:p>
        </p:txBody>
      </p:sp>
      <p:sp>
        <p:nvSpPr>
          <p:cNvPr id="9" name="Rectangle 6"/>
          <p:cNvSpPr/>
          <p:nvPr userDrawn="1"/>
        </p:nvSpPr>
        <p:spPr>
          <a:xfrm>
            <a:off x="-1304014" y="1160548"/>
            <a:ext cx="274955" cy="27495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err="1"/>
          </a:p>
        </p:txBody>
      </p:sp>
      <p:sp>
        <p:nvSpPr>
          <p:cNvPr id="10" name="Rectangle 7"/>
          <p:cNvSpPr/>
          <p:nvPr userDrawn="1"/>
        </p:nvSpPr>
        <p:spPr>
          <a:xfrm>
            <a:off x="-973677" y="1160548"/>
            <a:ext cx="274955" cy="2749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err="1"/>
          </a:p>
        </p:txBody>
      </p:sp>
      <p:sp>
        <p:nvSpPr>
          <p:cNvPr id="11" name="Rectangle 8"/>
          <p:cNvSpPr/>
          <p:nvPr userDrawn="1"/>
        </p:nvSpPr>
        <p:spPr>
          <a:xfrm>
            <a:off x="-643340" y="1160548"/>
            <a:ext cx="274955" cy="27495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err="1"/>
          </a:p>
        </p:txBody>
      </p:sp>
      <p:sp>
        <p:nvSpPr>
          <p:cNvPr id="17" name="TextBox 18"/>
          <p:cNvSpPr txBox="1"/>
          <p:nvPr userDrawn="1"/>
        </p:nvSpPr>
        <p:spPr>
          <a:xfrm>
            <a:off x="-1304014" y="-15904"/>
            <a:ext cx="1070015" cy="1077218"/>
          </a:xfrm>
          <a:prstGeom prst="rect">
            <a:avLst/>
          </a:prstGeom>
          <a:noFill/>
        </p:spPr>
        <p:txBody>
          <a:bodyPr wrap="square" lIns="0" tIns="0" rIns="0" bIns="0" rtlCol="0">
            <a:spAutoFit/>
          </a:bodyPr>
          <a:lstStyle/>
          <a:p>
            <a:r>
              <a:rPr lang="da-DK" sz="1000" b="1" cap="all" baseline="0" dirty="0" err="1"/>
              <a:t>Novavi</a:t>
            </a:r>
            <a:r>
              <a:rPr lang="da-DK" sz="1000" b="1" cap="all" baseline="0" dirty="0"/>
              <a:t> farver</a:t>
            </a:r>
          </a:p>
          <a:p>
            <a:r>
              <a:rPr lang="da-DK" sz="1000" b="1" cap="none" baseline="0" dirty="0"/>
              <a:t>Brug pipetten</a:t>
            </a:r>
          </a:p>
          <a:p>
            <a:r>
              <a:rPr lang="da-DK" sz="1000" cap="none" baseline="0" dirty="0"/>
              <a:t>Skift farven på tagline alt efter hvilken farve der passer til dit billede</a:t>
            </a:r>
          </a:p>
        </p:txBody>
      </p:sp>
      <p:grpSp>
        <p:nvGrpSpPr>
          <p:cNvPr id="8" name="Gruppe 7"/>
          <p:cNvGrpSpPr/>
          <p:nvPr userDrawn="1"/>
        </p:nvGrpSpPr>
        <p:grpSpPr>
          <a:xfrm>
            <a:off x="-1331391" y="1534737"/>
            <a:ext cx="1069283" cy="1381215"/>
            <a:chOff x="-1331391" y="1534737"/>
            <a:chExt cx="1069283" cy="1381215"/>
          </a:xfrm>
        </p:grpSpPr>
        <p:pic>
          <p:nvPicPr>
            <p:cNvPr id="1030" name="Picture 6" descr="C:\Users\taw\AppData\Local\Temp\SNAGHTML4cff853b.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301647" y="1534737"/>
              <a:ext cx="1009795" cy="1351343"/>
            </a:xfrm>
            <a:prstGeom prst="rect">
              <a:avLst/>
            </a:prstGeom>
            <a:noFill/>
            <a:extLst>
              <a:ext uri="{909E8E84-426E-40DD-AFC4-6F175D3DCCD1}">
                <a14:hiddenFill xmlns:a14="http://schemas.microsoft.com/office/drawing/2010/main">
                  <a:solidFill>
                    <a:srgbClr val="FFFFFF"/>
                  </a:solidFill>
                </a14:hiddenFill>
              </a:ext>
            </a:extLst>
          </p:spPr>
        </p:pic>
        <p:sp>
          <p:nvSpPr>
            <p:cNvPr id="7" name="Rektangel 6"/>
            <p:cNvSpPr/>
            <p:nvPr userDrawn="1"/>
          </p:nvSpPr>
          <p:spPr>
            <a:xfrm>
              <a:off x="-1331391" y="2704479"/>
              <a:ext cx="1069283" cy="211473"/>
            </a:xfrm>
            <a:prstGeom prst="rect">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grpSp>
    </p:spTree>
    <p:extLst>
      <p:ext uri="{BB962C8B-B14F-4D97-AF65-F5344CB8AC3E}">
        <p14:creationId xmlns:p14="http://schemas.microsoft.com/office/powerpoint/2010/main" val="1710500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elslide lyst billede">
    <p:spTree>
      <p:nvGrpSpPr>
        <p:cNvPr id="1" name=""/>
        <p:cNvGrpSpPr/>
        <p:nvPr/>
      </p:nvGrpSpPr>
      <p:grpSpPr>
        <a:xfrm>
          <a:off x="0" y="0"/>
          <a:ext cx="0" cy="0"/>
          <a:chOff x="0" y="0"/>
          <a:chExt cx="0" cy="0"/>
        </a:xfrm>
      </p:grpSpPr>
      <p:sp>
        <p:nvSpPr>
          <p:cNvPr id="12" name="Picture Placeholder 7"/>
          <p:cNvSpPr>
            <a:spLocks noGrp="1"/>
          </p:cNvSpPr>
          <p:nvPr>
            <p:ph type="pic" sz="quarter" idx="13" hasCustomPrompt="1"/>
          </p:nvPr>
        </p:nvSpPr>
        <p:spPr>
          <a:xfrm>
            <a:off x="0" y="-1"/>
            <a:ext cx="9144900" cy="6861600"/>
          </a:xfrm>
          <a:solidFill>
            <a:schemeClr val="bg1">
              <a:lumMod val="95000"/>
            </a:schemeClr>
          </a:solidFill>
        </p:spPr>
        <p:txBody>
          <a:bodyPr lIns="4788000" tIns="0" anchor="ctr" anchorCtr="0"/>
          <a:lstStyle>
            <a:lvl1pPr marL="0" indent="0" algn="l">
              <a:buNone/>
              <a:defRPr sz="1200"/>
            </a:lvl1pPr>
          </a:lstStyle>
          <a:p>
            <a:r>
              <a:rPr lang="da-DK" dirty="0"/>
              <a:t>Klik på ikonet for at tilføje et lyst billede</a:t>
            </a:r>
          </a:p>
        </p:txBody>
      </p:sp>
      <p:sp>
        <p:nvSpPr>
          <p:cNvPr id="2" name="Title 1"/>
          <p:cNvSpPr>
            <a:spLocks noGrp="1"/>
          </p:cNvSpPr>
          <p:nvPr>
            <p:ph type="ctrTitle"/>
          </p:nvPr>
        </p:nvSpPr>
        <p:spPr>
          <a:xfrm>
            <a:off x="466725" y="2981740"/>
            <a:ext cx="3962152" cy="2528516"/>
          </a:xfrm>
        </p:spPr>
        <p:txBody>
          <a:bodyPr anchor="b" anchorCtr="0"/>
          <a:lstStyle>
            <a:lvl1pPr algn="l">
              <a:defRPr sz="4200">
                <a:solidFill>
                  <a:schemeClr val="accent1"/>
                </a:solidFill>
              </a:defRPr>
            </a:lvl1pPr>
          </a:lstStyle>
          <a:p>
            <a:r>
              <a:rPr lang="da-DK"/>
              <a:t>Klik for at redigere titeltypografien i masteren</a:t>
            </a:r>
            <a:endParaRPr lang="da-DK" dirty="0"/>
          </a:p>
        </p:txBody>
      </p:sp>
      <p:sp>
        <p:nvSpPr>
          <p:cNvPr id="13" name="Logo Placeholder 9"/>
          <p:cNvSpPr>
            <a:spLocks noGrp="1"/>
          </p:cNvSpPr>
          <p:nvPr>
            <p:ph type="body" sz="quarter" idx="14" hasCustomPrompt="1"/>
          </p:nvPr>
        </p:nvSpPr>
        <p:spPr>
          <a:xfrm>
            <a:off x="7234538" y="402544"/>
            <a:ext cx="1440000" cy="432000"/>
          </a:xfrm>
          <a:blipFill>
            <a:blip r:embed="rId2"/>
            <a:stretch>
              <a:fillRect/>
            </a:stretch>
          </a:blipFill>
        </p:spPr>
        <p:txBody>
          <a:bodyPr/>
          <a:lstStyle>
            <a:lvl1pPr marL="0" indent="0">
              <a:buNone/>
              <a:defRPr sz="100">
                <a:noFill/>
              </a:defRPr>
            </a:lvl1pPr>
            <a:lvl2pPr>
              <a:defRPr sz="100"/>
            </a:lvl2pPr>
            <a:lvl3pPr>
              <a:defRPr sz="100"/>
            </a:lvl3pPr>
            <a:lvl4pPr>
              <a:defRPr sz="100"/>
            </a:lvl4pPr>
            <a:lvl5pPr>
              <a:defRPr sz="100"/>
            </a:lvl5pPr>
          </a:lstStyle>
          <a:p>
            <a:pPr lvl="0"/>
            <a:r>
              <a:rPr lang="da-DK" noProof="0" dirty="0"/>
              <a:t>.</a:t>
            </a:r>
          </a:p>
        </p:txBody>
      </p:sp>
      <p:sp>
        <p:nvSpPr>
          <p:cNvPr id="4" name="Date_DateCustomA" hidden="1"/>
          <p:cNvSpPr>
            <a:spLocks noGrp="1"/>
          </p:cNvSpPr>
          <p:nvPr>
            <p:ph type="dt" sz="half" idx="10"/>
          </p:nvPr>
        </p:nvSpPr>
        <p:spPr>
          <a:xfrm>
            <a:off x="0" y="6912000"/>
            <a:ext cx="0" cy="0"/>
          </a:xfrm>
        </p:spPr>
        <p:txBody>
          <a:bodyPr/>
          <a:lstStyle>
            <a:lvl1pPr>
              <a:defRPr sz="100">
                <a:noFill/>
              </a:defRPr>
            </a:lvl1pPr>
          </a:lstStyle>
          <a:p>
            <a:fld id="{CCAF0819-8EF7-4125-A63C-58734DFD9C08}" type="datetime2">
              <a:rPr lang="da-DK" smtClean="0"/>
              <a:t>26. november 2020</a:t>
            </a:fld>
            <a:endParaRPr lang="da-DK" dirty="0"/>
          </a:p>
        </p:txBody>
      </p:sp>
      <p:sp>
        <p:nvSpPr>
          <p:cNvPr id="5" name="FLD_PresentationTitle"/>
          <p:cNvSpPr>
            <a:spLocks noGrp="1"/>
          </p:cNvSpPr>
          <p:nvPr>
            <p:ph type="ftr" sz="quarter" idx="11"/>
          </p:nvPr>
        </p:nvSpPr>
        <p:spPr>
          <a:xfrm>
            <a:off x="467998" y="604800"/>
            <a:ext cx="2736378" cy="261466"/>
          </a:xfrm>
        </p:spPr>
        <p:txBody>
          <a:bodyPr/>
          <a:lstStyle>
            <a:lvl1pPr>
              <a:defRPr>
                <a:solidFill>
                  <a:schemeClr val="accent1"/>
                </a:solidFill>
              </a:defRPr>
            </a:lvl1pPr>
          </a:lstStyle>
          <a:p>
            <a:r>
              <a:rPr lang="da-DK"/>
              <a:t>Et liv uden styrende rusmidler</a:t>
            </a:r>
            <a:endParaRPr lang="da-DK" dirty="0"/>
          </a:p>
        </p:txBody>
      </p:sp>
      <p:sp>
        <p:nvSpPr>
          <p:cNvPr id="6" name="Slide Number Placeholder 5" hidden="1"/>
          <p:cNvSpPr>
            <a:spLocks noGrp="1"/>
          </p:cNvSpPr>
          <p:nvPr>
            <p:ph type="sldNum" sz="quarter" idx="12"/>
          </p:nvPr>
        </p:nvSpPr>
        <p:spPr>
          <a:xfrm>
            <a:off x="0" y="6912000"/>
            <a:ext cx="0" cy="0"/>
          </a:xfrm>
        </p:spPr>
        <p:txBody>
          <a:bodyPr/>
          <a:lstStyle>
            <a:lvl1pPr>
              <a:defRPr sz="100">
                <a:noFill/>
              </a:defRPr>
            </a:lvl1pPr>
          </a:lstStyle>
          <a:p>
            <a:fld id="{24C8C45C-947F-4981-8B3F-4F32E973C901}" type="slidenum">
              <a:rPr lang="da-DK" smtClean="0"/>
              <a:pPr/>
              <a:t>‹nr.›</a:t>
            </a:fld>
            <a:endParaRPr lang="da-DK" dirty="0"/>
          </a:p>
        </p:txBody>
      </p:sp>
      <p:sp>
        <p:nvSpPr>
          <p:cNvPr id="8" name="Rectangle 6"/>
          <p:cNvSpPr/>
          <p:nvPr userDrawn="1"/>
        </p:nvSpPr>
        <p:spPr>
          <a:xfrm>
            <a:off x="-1304014" y="1160548"/>
            <a:ext cx="274955" cy="27495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err="1"/>
          </a:p>
        </p:txBody>
      </p:sp>
      <p:sp>
        <p:nvSpPr>
          <p:cNvPr id="9" name="Rectangle 7"/>
          <p:cNvSpPr/>
          <p:nvPr userDrawn="1"/>
        </p:nvSpPr>
        <p:spPr>
          <a:xfrm>
            <a:off x="-973677" y="1160548"/>
            <a:ext cx="274955" cy="2749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err="1"/>
          </a:p>
        </p:txBody>
      </p:sp>
      <p:sp>
        <p:nvSpPr>
          <p:cNvPr id="10" name="Rectangle 8"/>
          <p:cNvSpPr/>
          <p:nvPr userDrawn="1"/>
        </p:nvSpPr>
        <p:spPr>
          <a:xfrm>
            <a:off x="-643340" y="1160548"/>
            <a:ext cx="274955" cy="27495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dirty="0" err="1"/>
          </a:p>
        </p:txBody>
      </p:sp>
      <p:sp>
        <p:nvSpPr>
          <p:cNvPr id="11" name="TextBox 18"/>
          <p:cNvSpPr txBox="1"/>
          <p:nvPr userDrawn="1"/>
        </p:nvSpPr>
        <p:spPr>
          <a:xfrm>
            <a:off x="-1304014" y="-15904"/>
            <a:ext cx="1070015" cy="1077218"/>
          </a:xfrm>
          <a:prstGeom prst="rect">
            <a:avLst/>
          </a:prstGeom>
          <a:noFill/>
        </p:spPr>
        <p:txBody>
          <a:bodyPr wrap="square" lIns="0" tIns="0" rIns="0" bIns="0" rtlCol="0">
            <a:spAutoFit/>
          </a:bodyPr>
          <a:lstStyle/>
          <a:p>
            <a:r>
              <a:rPr lang="da-DK" sz="1000" b="1" cap="all" baseline="0" dirty="0" err="1"/>
              <a:t>Novavi</a:t>
            </a:r>
            <a:r>
              <a:rPr lang="da-DK" sz="1000" b="1" cap="all" baseline="0" dirty="0"/>
              <a:t> farver</a:t>
            </a:r>
          </a:p>
          <a:p>
            <a:r>
              <a:rPr lang="da-DK" sz="1000" b="1" cap="none" baseline="0" dirty="0"/>
              <a:t>Brug pipetten</a:t>
            </a:r>
          </a:p>
          <a:p>
            <a:r>
              <a:rPr lang="da-DK" sz="1000" cap="none" baseline="0" dirty="0"/>
              <a:t>Skift farven på tagline alt efter hvilken farve der passer til dit billede</a:t>
            </a:r>
          </a:p>
        </p:txBody>
      </p:sp>
      <p:grpSp>
        <p:nvGrpSpPr>
          <p:cNvPr id="14" name="Gruppe 13"/>
          <p:cNvGrpSpPr/>
          <p:nvPr userDrawn="1"/>
        </p:nvGrpSpPr>
        <p:grpSpPr>
          <a:xfrm>
            <a:off x="-1331391" y="1534737"/>
            <a:ext cx="1069283" cy="1381215"/>
            <a:chOff x="-1331391" y="1534737"/>
            <a:chExt cx="1069283" cy="1381215"/>
          </a:xfrm>
        </p:grpSpPr>
        <p:pic>
          <p:nvPicPr>
            <p:cNvPr id="15" name="Picture 6" descr="C:\Users\taw\AppData\Local\Temp\SNAGHTML4cff853b.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301647" y="1534737"/>
              <a:ext cx="1009795" cy="1351343"/>
            </a:xfrm>
            <a:prstGeom prst="rect">
              <a:avLst/>
            </a:prstGeom>
            <a:noFill/>
            <a:extLst>
              <a:ext uri="{909E8E84-426E-40DD-AFC4-6F175D3DCCD1}">
                <a14:hiddenFill xmlns:a14="http://schemas.microsoft.com/office/drawing/2010/main">
                  <a:solidFill>
                    <a:srgbClr val="FFFFFF"/>
                  </a:solidFill>
                </a14:hiddenFill>
              </a:ext>
            </a:extLst>
          </p:spPr>
        </p:pic>
        <p:sp>
          <p:nvSpPr>
            <p:cNvPr id="16" name="Rektangel 15"/>
            <p:cNvSpPr/>
            <p:nvPr userDrawn="1"/>
          </p:nvSpPr>
          <p:spPr>
            <a:xfrm>
              <a:off x="-1331391" y="2704479"/>
              <a:ext cx="1069283" cy="211473"/>
            </a:xfrm>
            <a:prstGeom prst="rect">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2000" noProof="0" dirty="0" err="1"/>
            </a:p>
          </p:txBody>
        </p:sp>
      </p:grpSp>
    </p:spTree>
    <p:extLst>
      <p:ext uri="{BB962C8B-B14F-4D97-AF65-F5344CB8AC3E}">
        <p14:creationId xmlns:p14="http://schemas.microsoft.com/office/powerpoint/2010/main" val="42154863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ekst eller Ik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da-DK" noProof="0" dirty="0"/>
              <a:t>Klik og indsæt titel max 1 linje</a:t>
            </a:r>
          </a:p>
        </p:txBody>
      </p:sp>
      <p:sp>
        <p:nvSpPr>
          <p:cNvPr id="3" name="Content Placeholder 2"/>
          <p:cNvSpPr>
            <a:spLocks noGrp="1"/>
          </p:cNvSpPr>
          <p:nvPr>
            <p:ph idx="1"/>
          </p:nvPr>
        </p:nvSpPr>
        <p:spPr/>
        <p:txBody>
          <a:bodyPr/>
          <a:lstStyle/>
          <a:p>
            <a:pPr lvl="0"/>
            <a:r>
              <a:rPr lang="da-DK" noProof="0"/>
              <a:t>Klik for at redigere teksttypografierne i masteren</a:t>
            </a:r>
          </a:p>
          <a:p>
            <a:pPr lvl="1"/>
            <a:r>
              <a:rPr lang="da-DK" noProof="0"/>
              <a:t>Andet niveau</a:t>
            </a:r>
          </a:p>
          <a:p>
            <a:pPr lvl="2"/>
            <a:r>
              <a:rPr lang="da-DK" noProof="0"/>
              <a:t>Tredje niveau</a:t>
            </a:r>
          </a:p>
          <a:p>
            <a:pPr lvl="3"/>
            <a:r>
              <a:rPr lang="da-DK" noProof="0"/>
              <a:t>Fjerde niveau</a:t>
            </a:r>
          </a:p>
          <a:p>
            <a:pPr lvl="4"/>
            <a:r>
              <a:rPr lang="da-DK" noProof="0"/>
              <a:t>Femte niveau</a:t>
            </a:r>
            <a:endParaRPr lang="da-DK" noProof="0" dirty="0"/>
          </a:p>
        </p:txBody>
      </p:sp>
      <p:sp>
        <p:nvSpPr>
          <p:cNvPr id="16" name="Pladsholder til dato 15"/>
          <p:cNvSpPr>
            <a:spLocks noGrp="1"/>
          </p:cNvSpPr>
          <p:nvPr>
            <p:ph type="dt" sz="half" idx="10"/>
          </p:nvPr>
        </p:nvSpPr>
        <p:spPr/>
        <p:txBody>
          <a:bodyPr/>
          <a:lstStyle/>
          <a:p>
            <a:fld id="{4925D3EF-10AD-4242-8312-573BB4B022C1}" type="datetime2">
              <a:rPr lang="da-DK" smtClean="0"/>
              <a:t>26. november 2020</a:t>
            </a:fld>
            <a:endParaRPr lang="en-GB" dirty="0"/>
          </a:p>
        </p:txBody>
      </p:sp>
      <p:sp>
        <p:nvSpPr>
          <p:cNvPr id="17" name="Pladsholder til sidefod 16"/>
          <p:cNvSpPr>
            <a:spLocks noGrp="1"/>
          </p:cNvSpPr>
          <p:nvPr>
            <p:ph type="ftr" sz="quarter" idx="11"/>
          </p:nvPr>
        </p:nvSpPr>
        <p:spPr/>
        <p:txBody>
          <a:bodyPr/>
          <a:lstStyle/>
          <a:p>
            <a:r>
              <a:rPr lang="da-DK"/>
              <a:t>Et liv uden styrende rusmidler</a:t>
            </a:r>
            <a:endParaRPr lang="da-DK" dirty="0"/>
          </a:p>
        </p:txBody>
      </p:sp>
      <p:sp>
        <p:nvSpPr>
          <p:cNvPr id="18" name="Pladsholder til slidenummer 17"/>
          <p:cNvSpPr>
            <a:spLocks noGrp="1"/>
          </p:cNvSpPr>
          <p:nvPr>
            <p:ph type="sldNum" sz="quarter" idx="12"/>
          </p:nvPr>
        </p:nvSpPr>
        <p:spPr/>
        <p:txBody>
          <a:bodyPr/>
          <a:lstStyle/>
          <a:p>
            <a:pPr algn="l"/>
            <a:r>
              <a:rPr lang="en-GB"/>
              <a:t>•  Side </a:t>
            </a:r>
            <a:fld id="{24C8C45C-947F-4981-8B3F-4F32E973C901}" type="slidenum">
              <a:rPr lang="en-GB" smtClean="0"/>
              <a:pPr algn="l"/>
              <a:t>‹nr.›</a:t>
            </a:fld>
            <a:endParaRPr lang="en-GB" dirty="0"/>
          </a:p>
        </p:txBody>
      </p:sp>
    </p:spTree>
    <p:extLst>
      <p:ext uri="{BB962C8B-B14F-4D97-AF65-F5344CB8AC3E}">
        <p14:creationId xmlns:p14="http://schemas.microsoft.com/office/powerpoint/2010/main" val="8090004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kst og Ikon">
    <p:spTree>
      <p:nvGrpSpPr>
        <p:cNvPr id="1" name=""/>
        <p:cNvGrpSpPr/>
        <p:nvPr/>
      </p:nvGrpSpPr>
      <p:grpSpPr>
        <a:xfrm>
          <a:off x="0" y="0"/>
          <a:ext cx="0" cy="0"/>
          <a:chOff x="0" y="0"/>
          <a:chExt cx="0" cy="0"/>
        </a:xfrm>
      </p:grpSpPr>
      <p:sp>
        <p:nvSpPr>
          <p:cNvPr id="10" name="Titel 1"/>
          <p:cNvSpPr>
            <a:spLocks noGrp="1"/>
          </p:cNvSpPr>
          <p:nvPr>
            <p:ph type="title" hasCustomPrompt="1"/>
          </p:nvPr>
        </p:nvSpPr>
        <p:spPr/>
        <p:txBody>
          <a:bodyPr/>
          <a:lstStyle/>
          <a:p>
            <a:r>
              <a:rPr lang="da-DK" noProof="0" dirty="0"/>
              <a:t>Klik og indsæt titel max 1 linje</a:t>
            </a:r>
            <a:endParaRPr lang="da-DK" dirty="0"/>
          </a:p>
        </p:txBody>
      </p:sp>
      <p:sp>
        <p:nvSpPr>
          <p:cNvPr id="15" name="Pladsholder til tekst 2"/>
          <p:cNvSpPr>
            <a:spLocks noGrp="1"/>
          </p:cNvSpPr>
          <p:nvPr>
            <p:ph type="body" sz="quarter" idx="13"/>
          </p:nvPr>
        </p:nvSpPr>
        <p:spPr>
          <a:xfrm>
            <a:off x="468000" y="2181600"/>
            <a:ext cx="3978275" cy="3844925"/>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4" name="Pladsholder til indhold 3"/>
          <p:cNvSpPr>
            <a:spLocks noGrp="1"/>
          </p:cNvSpPr>
          <p:nvPr>
            <p:ph sz="quarter" idx="14" hasCustomPrompt="1"/>
          </p:nvPr>
        </p:nvSpPr>
        <p:spPr>
          <a:xfrm>
            <a:off x="4706938" y="2181225"/>
            <a:ext cx="3968750" cy="3844925"/>
          </a:xfrm>
        </p:spPr>
        <p:txBody>
          <a:bodyPr/>
          <a:lstStyle>
            <a:lvl1pPr>
              <a:defRPr/>
            </a:lvl1pPr>
          </a:lstStyle>
          <a:p>
            <a:pPr lvl="0"/>
            <a:r>
              <a:rPr lang="da-DK" dirty="0"/>
              <a:t>Klik og indsæt ikon</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20" name="Pladsholder til dato 19"/>
          <p:cNvSpPr>
            <a:spLocks noGrp="1"/>
          </p:cNvSpPr>
          <p:nvPr>
            <p:ph type="dt" sz="half" idx="15"/>
          </p:nvPr>
        </p:nvSpPr>
        <p:spPr/>
        <p:txBody>
          <a:bodyPr/>
          <a:lstStyle/>
          <a:p>
            <a:fld id="{4925D3EF-10AD-4242-8312-573BB4B022C1}" type="datetime2">
              <a:rPr lang="da-DK" smtClean="0"/>
              <a:t>26. november 2020</a:t>
            </a:fld>
            <a:endParaRPr lang="en-GB" dirty="0"/>
          </a:p>
        </p:txBody>
      </p:sp>
      <p:sp>
        <p:nvSpPr>
          <p:cNvPr id="21" name="Pladsholder til sidefod 20"/>
          <p:cNvSpPr>
            <a:spLocks noGrp="1"/>
          </p:cNvSpPr>
          <p:nvPr>
            <p:ph type="ftr" sz="quarter" idx="16"/>
          </p:nvPr>
        </p:nvSpPr>
        <p:spPr/>
        <p:txBody>
          <a:bodyPr/>
          <a:lstStyle/>
          <a:p>
            <a:r>
              <a:rPr lang="da-DK"/>
              <a:t>Et liv uden styrende rusmidler</a:t>
            </a:r>
            <a:endParaRPr lang="da-DK" dirty="0"/>
          </a:p>
        </p:txBody>
      </p:sp>
      <p:sp>
        <p:nvSpPr>
          <p:cNvPr id="22" name="Pladsholder til slidenummer 21"/>
          <p:cNvSpPr>
            <a:spLocks noGrp="1"/>
          </p:cNvSpPr>
          <p:nvPr>
            <p:ph type="sldNum" sz="quarter" idx="17"/>
          </p:nvPr>
        </p:nvSpPr>
        <p:spPr/>
        <p:txBody>
          <a:bodyPr/>
          <a:lstStyle/>
          <a:p>
            <a:pPr algn="l"/>
            <a:r>
              <a:rPr lang="en-GB"/>
              <a:t>•  Side </a:t>
            </a:r>
            <a:fld id="{24C8C45C-947F-4981-8B3F-4F32E973C901}" type="slidenum">
              <a:rPr lang="en-GB" smtClean="0"/>
              <a:pPr algn="l"/>
              <a:t>‹nr.›</a:t>
            </a:fld>
            <a:endParaRPr lang="en-GB" dirty="0"/>
          </a:p>
        </p:txBody>
      </p:sp>
    </p:spTree>
    <p:extLst>
      <p:ext uri="{BB962C8B-B14F-4D97-AF65-F5344CB8AC3E}">
        <p14:creationId xmlns:p14="http://schemas.microsoft.com/office/powerpoint/2010/main" val="1172682245"/>
      </p:ext>
    </p:extLst>
  </p:cSld>
  <p:clrMapOvr>
    <a:masterClrMapping/>
  </p:clrMapOvr>
  <p:extLst>
    <p:ext uri="{DCECCB84-F9BA-43D5-87BE-67443E8EF086}">
      <p15:sldGuideLst xmlns:p15="http://schemas.microsoft.com/office/powerpoint/2012/main">
        <p15:guide id="1" pos="2805">
          <p15:clr>
            <a:srgbClr val="FBAE40"/>
          </p15:clr>
        </p15:guide>
        <p15:guide id="2" pos="296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kst og Ikon blå">
    <p:spTree>
      <p:nvGrpSpPr>
        <p:cNvPr id="1" name=""/>
        <p:cNvGrpSpPr/>
        <p:nvPr/>
      </p:nvGrpSpPr>
      <p:grpSpPr>
        <a:xfrm>
          <a:off x="0" y="0"/>
          <a:ext cx="0" cy="0"/>
          <a:chOff x="0" y="0"/>
          <a:chExt cx="0" cy="0"/>
        </a:xfrm>
      </p:grpSpPr>
      <p:sp>
        <p:nvSpPr>
          <p:cNvPr id="8" name="Baggrund"/>
          <p:cNvSpPr/>
          <p:nvPr userDrawn="1"/>
        </p:nvSpPr>
        <p:spPr>
          <a:xfrm>
            <a:off x="0" y="0"/>
            <a:ext cx="9144900" cy="6861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500" noProof="0" dirty="0" err="1"/>
          </a:p>
        </p:txBody>
      </p:sp>
      <p:sp>
        <p:nvSpPr>
          <p:cNvPr id="10" name="Titel 1"/>
          <p:cNvSpPr>
            <a:spLocks noGrp="1"/>
          </p:cNvSpPr>
          <p:nvPr>
            <p:ph type="title" hasCustomPrompt="1"/>
          </p:nvPr>
        </p:nvSpPr>
        <p:spPr/>
        <p:txBody>
          <a:bodyPr/>
          <a:lstStyle>
            <a:lvl1pPr>
              <a:defRPr>
                <a:solidFill>
                  <a:schemeClr val="bg1"/>
                </a:solidFill>
              </a:defRPr>
            </a:lvl1pPr>
          </a:lstStyle>
          <a:p>
            <a:r>
              <a:rPr lang="da-DK" noProof="0" dirty="0"/>
              <a:t>Klik og indsæt titel max 1 linje</a:t>
            </a:r>
            <a:endParaRPr lang="da-DK" dirty="0"/>
          </a:p>
        </p:txBody>
      </p:sp>
      <p:sp>
        <p:nvSpPr>
          <p:cNvPr id="15" name="Pladsholder til tekst 2"/>
          <p:cNvSpPr>
            <a:spLocks noGrp="1"/>
          </p:cNvSpPr>
          <p:nvPr>
            <p:ph type="body" sz="quarter" idx="13"/>
          </p:nvPr>
        </p:nvSpPr>
        <p:spPr>
          <a:xfrm>
            <a:off x="468000" y="2181600"/>
            <a:ext cx="3978275" cy="3844925"/>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da-DK" dirty="0"/>
          </a:p>
        </p:txBody>
      </p:sp>
      <p:pic>
        <p:nvPicPr>
          <p:cNvPr id="3" name="Ik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208984" y="2190326"/>
            <a:ext cx="2881168" cy="3836199"/>
          </a:xfrm>
          <a:prstGeom prst="rect">
            <a:avLst/>
          </a:prstGeom>
        </p:spPr>
      </p:pic>
      <p:pic>
        <p:nvPicPr>
          <p:cNvPr id="17" name="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685325" y="427642"/>
            <a:ext cx="989213" cy="297851"/>
          </a:xfrm>
          <a:prstGeom prst="rect">
            <a:avLst/>
          </a:prstGeom>
        </p:spPr>
      </p:pic>
      <p:sp>
        <p:nvSpPr>
          <p:cNvPr id="11" name="Pladsholder til dato 10"/>
          <p:cNvSpPr>
            <a:spLocks noGrp="1"/>
          </p:cNvSpPr>
          <p:nvPr>
            <p:ph type="dt" sz="half" idx="10"/>
          </p:nvPr>
        </p:nvSpPr>
        <p:spPr/>
        <p:txBody>
          <a:bodyPr/>
          <a:lstStyle>
            <a:lvl1pPr>
              <a:defRPr>
                <a:solidFill>
                  <a:schemeClr val="bg1"/>
                </a:solidFill>
              </a:defRPr>
            </a:lvl1pPr>
          </a:lstStyle>
          <a:p>
            <a:fld id="{C592A668-FADB-4F1C-80B3-75E03AAA164F}" type="datetime2">
              <a:rPr lang="da-DK" smtClean="0"/>
              <a:t>26. november 2020</a:t>
            </a:fld>
            <a:endParaRPr lang="da-DK" dirty="0"/>
          </a:p>
        </p:txBody>
      </p:sp>
      <p:sp>
        <p:nvSpPr>
          <p:cNvPr id="12" name="Pladsholder til sidefod 11"/>
          <p:cNvSpPr>
            <a:spLocks noGrp="1"/>
          </p:cNvSpPr>
          <p:nvPr>
            <p:ph type="ftr" sz="quarter" idx="11"/>
          </p:nvPr>
        </p:nvSpPr>
        <p:spPr/>
        <p:txBody>
          <a:bodyPr/>
          <a:lstStyle/>
          <a:p>
            <a:r>
              <a:rPr lang="da-DK"/>
              <a:t>Et liv uden styrende rusmidler</a:t>
            </a:r>
            <a:endParaRPr lang="da-DK" dirty="0"/>
          </a:p>
        </p:txBody>
      </p:sp>
      <p:sp>
        <p:nvSpPr>
          <p:cNvPr id="13" name="Pladsholder til slidenummer 12"/>
          <p:cNvSpPr>
            <a:spLocks noGrp="1"/>
          </p:cNvSpPr>
          <p:nvPr>
            <p:ph type="sldNum" sz="quarter" idx="12"/>
          </p:nvPr>
        </p:nvSpPr>
        <p:spPr/>
        <p:txBody>
          <a:bodyPr/>
          <a:lstStyle>
            <a:lvl1pPr>
              <a:defRPr>
                <a:solidFill>
                  <a:schemeClr val="bg1"/>
                </a:solidFill>
              </a:defRPr>
            </a:lvl1pPr>
          </a:lstStyle>
          <a:p>
            <a:r>
              <a:rPr lang="da-DK" dirty="0"/>
              <a:t>Side </a:t>
            </a:r>
            <a:fld id="{24C8C45C-947F-4981-8B3F-4F32E973C901}" type="slidenum">
              <a:rPr lang="da-DK" smtClean="0"/>
              <a:pPr/>
              <a:t>‹nr.›</a:t>
            </a:fld>
            <a:endParaRPr lang="da-DK" dirty="0"/>
          </a:p>
        </p:txBody>
      </p:sp>
    </p:spTree>
    <p:extLst>
      <p:ext uri="{BB962C8B-B14F-4D97-AF65-F5344CB8AC3E}">
        <p14:creationId xmlns:p14="http://schemas.microsoft.com/office/powerpoint/2010/main" val="3061140026"/>
      </p:ext>
    </p:extLst>
  </p:cSld>
  <p:clrMapOvr>
    <a:masterClrMapping/>
  </p:clrMapOvr>
  <p:extLst>
    <p:ext uri="{DCECCB84-F9BA-43D5-87BE-67443E8EF086}">
      <p15:sldGuideLst xmlns:p15="http://schemas.microsoft.com/office/powerpoint/2012/main">
        <p15:guide id="1" pos="2805">
          <p15:clr>
            <a:srgbClr val="FBAE40"/>
          </p15:clr>
        </p15:guide>
        <p15:guide id="2" pos="296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kst og Ikon bordeaux">
    <p:spTree>
      <p:nvGrpSpPr>
        <p:cNvPr id="1" name=""/>
        <p:cNvGrpSpPr/>
        <p:nvPr/>
      </p:nvGrpSpPr>
      <p:grpSpPr>
        <a:xfrm>
          <a:off x="0" y="0"/>
          <a:ext cx="0" cy="0"/>
          <a:chOff x="0" y="0"/>
          <a:chExt cx="0" cy="0"/>
        </a:xfrm>
      </p:grpSpPr>
      <p:sp>
        <p:nvSpPr>
          <p:cNvPr id="8" name="Baggrund"/>
          <p:cNvSpPr/>
          <p:nvPr userDrawn="1"/>
        </p:nvSpPr>
        <p:spPr>
          <a:xfrm>
            <a:off x="0" y="0"/>
            <a:ext cx="9144900" cy="6861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500" noProof="0" dirty="0" err="1"/>
          </a:p>
        </p:txBody>
      </p:sp>
      <p:sp>
        <p:nvSpPr>
          <p:cNvPr id="10" name="Titel 1"/>
          <p:cNvSpPr>
            <a:spLocks noGrp="1"/>
          </p:cNvSpPr>
          <p:nvPr>
            <p:ph type="title" hasCustomPrompt="1"/>
          </p:nvPr>
        </p:nvSpPr>
        <p:spPr/>
        <p:txBody>
          <a:bodyPr/>
          <a:lstStyle>
            <a:lvl1pPr>
              <a:defRPr>
                <a:solidFill>
                  <a:schemeClr val="bg1"/>
                </a:solidFill>
              </a:defRPr>
            </a:lvl1pPr>
          </a:lstStyle>
          <a:p>
            <a:r>
              <a:rPr lang="da-DK" noProof="0" dirty="0"/>
              <a:t>Klik og indsæt titel max 1 linje</a:t>
            </a:r>
            <a:endParaRPr lang="da-DK" dirty="0"/>
          </a:p>
        </p:txBody>
      </p:sp>
      <p:sp>
        <p:nvSpPr>
          <p:cNvPr id="15" name="Pladsholder til tekst 2"/>
          <p:cNvSpPr>
            <a:spLocks noGrp="1"/>
          </p:cNvSpPr>
          <p:nvPr>
            <p:ph type="body" sz="quarter" idx="13"/>
          </p:nvPr>
        </p:nvSpPr>
        <p:spPr>
          <a:xfrm>
            <a:off x="468000" y="2181600"/>
            <a:ext cx="3978275" cy="3844925"/>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da-DK" dirty="0"/>
          </a:p>
        </p:txBody>
      </p:sp>
      <p:pic>
        <p:nvPicPr>
          <p:cNvPr id="3" name="Ik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208984" y="2190326"/>
            <a:ext cx="2881169" cy="3836199"/>
          </a:xfrm>
          <a:prstGeom prst="rect">
            <a:avLst/>
          </a:prstGeom>
        </p:spPr>
      </p:pic>
      <p:pic>
        <p:nvPicPr>
          <p:cNvPr id="17" name="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685325" y="427642"/>
            <a:ext cx="989213" cy="297851"/>
          </a:xfrm>
          <a:prstGeom prst="rect">
            <a:avLst/>
          </a:prstGeom>
        </p:spPr>
      </p:pic>
      <p:sp>
        <p:nvSpPr>
          <p:cNvPr id="11" name="Pladsholder til dato 10"/>
          <p:cNvSpPr>
            <a:spLocks noGrp="1"/>
          </p:cNvSpPr>
          <p:nvPr>
            <p:ph type="dt" sz="half" idx="10"/>
          </p:nvPr>
        </p:nvSpPr>
        <p:spPr/>
        <p:txBody>
          <a:bodyPr/>
          <a:lstStyle>
            <a:lvl1pPr>
              <a:defRPr>
                <a:solidFill>
                  <a:schemeClr val="bg1"/>
                </a:solidFill>
              </a:defRPr>
            </a:lvl1pPr>
          </a:lstStyle>
          <a:p>
            <a:fld id="{34ADEF53-92F8-44CD-831F-39ADB8C85740}" type="datetime2">
              <a:rPr lang="da-DK" smtClean="0"/>
              <a:t>26. november 2020</a:t>
            </a:fld>
            <a:endParaRPr lang="da-DK" dirty="0"/>
          </a:p>
        </p:txBody>
      </p:sp>
      <p:sp>
        <p:nvSpPr>
          <p:cNvPr id="12" name="Pladsholder til sidefod 11"/>
          <p:cNvSpPr>
            <a:spLocks noGrp="1"/>
          </p:cNvSpPr>
          <p:nvPr>
            <p:ph type="ftr" sz="quarter" idx="11"/>
          </p:nvPr>
        </p:nvSpPr>
        <p:spPr/>
        <p:txBody>
          <a:bodyPr/>
          <a:lstStyle>
            <a:lvl1pPr>
              <a:defRPr>
                <a:solidFill>
                  <a:schemeClr val="accent4"/>
                </a:solidFill>
              </a:defRPr>
            </a:lvl1pPr>
          </a:lstStyle>
          <a:p>
            <a:r>
              <a:rPr lang="da-DK"/>
              <a:t>Et liv uden styrende rusmidler</a:t>
            </a:r>
            <a:endParaRPr lang="da-DK" dirty="0"/>
          </a:p>
        </p:txBody>
      </p:sp>
      <p:sp>
        <p:nvSpPr>
          <p:cNvPr id="13" name="Pladsholder til slidenummer 12"/>
          <p:cNvSpPr>
            <a:spLocks noGrp="1"/>
          </p:cNvSpPr>
          <p:nvPr>
            <p:ph type="sldNum" sz="quarter" idx="12"/>
          </p:nvPr>
        </p:nvSpPr>
        <p:spPr/>
        <p:txBody>
          <a:bodyPr/>
          <a:lstStyle>
            <a:lvl1pPr>
              <a:defRPr>
                <a:solidFill>
                  <a:schemeClr val="bg1"/>
                </a:solidFill>
              </a:defRPr>
            </a:lvl1pPr>
          </a:lstStyle>
          <a:p>
            <a:r>
              <a:rPr lang="da-DK" dirty="0"/>
              <a:t>Side </a:t>
            </a:r>
            <a:fld id="{24C8C45C-947F-4981-8B3F-4F32E973C901}" type="slidenum">
              <a:rPr lang="da-DK" smtClean="0"/>
              <a:pPr/>
              <a:t>‹nr.›</a:t>
            </a:fld>
            <a:endParaRPr lang="da-DK" dirty="0"/>
          </a:p>
        </p:txBody>
      </p:sp>
    </p:spTree>
    <p:extLst>
      <p:ext uri="{BB962C8B-B14F-4D97-AF65-F5344CB8AC3E}">
        <p14:creationId xmlns:p14="http://schemas.microsoft.com/office/powerpoint/2010/main" val="3781860093"/>
      </p:ext>
    </p:extLst>
  </p:cSld>
  <p:clrMapOvr>
    <a:masterClrMapping/>
  </p:clrMapOvr>
  <p:extLst>
    <p:ext uri="{DCECCB84-F9BA-43D5-87BE-67443E8EF086}">
      <p15:sldGuideLst xmlns:p15="http://schemas.microsoft.com/office/powerpoint/2012/main">
        <p15:guide id="1" pos="2805">
          <p15:clr>
            <a:srgbClr val="FBAE40"/>
          </p15:clr>
        </p15:guide>
        <p15:guide id="2" pos="296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kst og Ikon rød">
    <p:spTree>
      <p:nvGrpSpPr>
        <p:cNvPr id="1" name=""/>
        <p:cNvGrpSpPr/>
        <p:nvPr/>
      </p:nvGrpSpPr>
      <p:grpSpPr>
        <a:xfrm>
          <a:off x="0" y="0"/>
          <a:ext cx="0" cy="0"/>
          <a:chOff x="0" y="0"/>
          <a:chExt cx="0" cy="0"/>
        </a:xfrm>
      </p:grpSpPr>
      <p:sp>
        <p:nvSpPr>
          <p:cNvPr id="8" name="Baggrund"/>
          <p:cNvSpPr/>
          <p:nvPr userDrawn="1"/>
        </p:nvSpPr>
        <p:spPr>
          <a:xfrm>
            <a:off x="0" y="0"/>
            <a:ext cx="9144900" cy="68616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500" noProof="0" dirty="0" err="1"/>
          </a:p>
        </p:txBody>
      </p:sp>
      <p:sp>
        <p:nvSpPr>
          <p:cNvPr id="10" name="Titel 1"/>
          <p:cNvSpPr>
            <a:spLocks noGrp="1"/>
          </p:cNvSpPr>
          <p:nvPr>
            <p:ph type="title" hasCustomPrompt="1"/>
          </p:nvPr>
        </p:nvSpPr>
        <p:spPr/>
        <p:txBody>
          <a:bodyPr/>
          <a:lstStyle>
            <a:lvl1pPr>
              <a:defRPr>
                <a:solidFill>
                  <a:schemeClr val="bg1"/>
                </a:solidFill>
              </a:defRPr>
            </a:lvl1pPr>
          </a:lstStyle>
          <a:p>
            <a:r>
              <a:rPr lang="da-DK" noProof="0" dirty="0"/>
              <a:t>Klik og indsæt titel max 1 linje</a:t>
            </a:r>
            <a:endParaRPr lang="da-DK" dirty="0"/>
          </a:p>
        </p:txBody>
      </p:sp>
      <p:sp>
        <p:nvSpPr>
          <p:cNvPr id="15" name="Pladsholder til tekst 2"/>
          <p:cNvSpPr>
            <a:spLocks noGrp="1"/>
          </p:cNvSpPr>
          <p:nvPr>
            <p:ph type="body" sz="quarter" idx="13"/>
          </p:nvPr>
        </p:nvSpPr>
        <p:spPr>
          <a:xfrm>
            <a:off x="468000" y="2181600"/>
            <a:ext cx="3978275" cy="3844925"/>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da-DK" dirty="0"/>
          </a:p>
        </p:txBody>
      </p:sp>
      <p:pic>
        <p:nvPicPr>
          <p:cNvPr id="3" name="Ik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208984" y="2190327"/>
            <a:ext cx="2881168" cy="3836197"/>
          </a:xfrm>
          <a:prstGeom prst="rect">
            <a:avLst/>
          </a:prstGeom>
        </p:spPr>
      </p:pic>
      <p:pic>
        <p:nvPicPr>
          <p:cNvPr id="17" name="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685325" y="427642"/>
            <a:ext cx="989213" cy="297851"/>
          </a:xfrm>
          <a:prstGeom prst="rect">
            <a:avLst/>
          </a:prstGeom>
        </p:spPr>
      </p:pic>
      <p:sp>
        <p:nvSpPr>
          <p:cNvPr id="11" name="Pladsholder til dato 10"/>
          <p:cNvSpPr>
            <a:spLocks noGrp="1"/>
          </p:cNvSpPr>
          <p:nvPr>
            <p:ph type="dt" sz="half" idx="10"/>
          </p:nvPr>
        </p:nvSpPr>
        <p:spPr/>
        <p:txBody>
          <a:bodyPr/>
          <a:lstStyle>
            <a:lvl1pPr>
              <a:defRPr>
                <a:solidFill>
                  <a:schemeClr val="bg1"/>
                </a:solidFill>
              </a:defRPr>
            </a:lvl1pPr>
          </a:lstStyle>
          <a:p>
            <a:fld id="{AA76BF98-ABB5-4F5E-A402-57CF84C32F99}" type="datetime2">
              <a:rPr lang="da-DK" smtClean="0"/>
              <a:t>26. november 2020</a:t>
            </a:fld>
            <a:endParaRPr lang="da-DK" dirty="0"/>
          </a:p>
        </p:txBody>
      </p:sp>
      <p:sp>
        <p:nvSpPr>
          <p:cNvPr id="12" name="Pladsholder til sidefod 11"/>
          <p:cNvSpPr>
            <a:spLocks noGrp="1"/>
          </p:cNvSpPr>
          <p:nvPr>
            <p:ph type="ftr" sz="quarter" idx="11"/>
          </p:nvPr>
        </p:nvSpPr>
        <p:spPr/>
        <p:txBody>
          <a:bodyPr/>
          <a:lstStyle>
            <a:lvl1pPr>
              <a:defRPr>
                <a:solidFill>
                  <a:schemeClr val="accent2"/>
                </a:solidFill>
              </a:defRPr>
            </a:lvl1pPr>
          </a:lstStyle>
          <a:p>
            <a:r>
              <a:rPr lang="da-DK" dirty="0"/>
              <a:t>Et liv uden styrende rusmidler</a:t>
            </a:r>
          </a:p>
        </p:txBody>
      </p:sp>
      <p:sp>
        <p:nvSpPr>
          <p:cNvPr id="13" name="Pladsholder til slidenummer 12"/>
          <p:cNvSpPr>
            <a:spLocks noGrp="1"/>
          </p:cNvSpPr>
          <p:nvPr>
            <p:ph type="sldNum" sz="quarter" idx="12"/>
          </p:nvPr>
        </p:nvSpPr>
        <p:spPr/>
        <p:txBody>
          <a:bodyPr/>
          <a:lstStyle>
            <a:lvl1pPr>
              <a:defRPr>
                <a:solidFill>
                  <a:schemeClr val="bg1"/>
                </a:solidFill>
              </a:defRPr>
            </a:lvl1pPr>
          </a:lstStyle>
          <a:p>
            <a:r>
              <a:rPr lang="da-DK" dirty="0"/>
              <a:t>Side </a:t>
            </a:r>
            <a:fld id="{24C8C45C-947F-4981-8B3F-4F32E973C901}" type="slidenum">
              <a:rPr lang="da-DK" smtClean="0"/>
              <a:pPr/>
              <a:t>‹nr.›</a:t>
            </a:fld>
            <a:endParaRPr lang="da-DK" dirty="0"/>
          </a:p>
        </p:txBody>
      </p:sp>
    </p:spTree>
    <p:extLst>
      <p:ext uri="{BB962C8B-B14F-4D97-AF65-F5344CB8AC3E}">
        <p14:creationId xmlns:p14="http://schemas.microsoft.com/office/powerpoint/2010/main" val="96697873"/>
      </p:ext>
    </p:extLst>
  </p:cSld>
  <p:clrMapOvr>
    <a:masterClrMapping/>
  </p:clrMapOvr>
  <p:extLst>
    <p:ext uri="{DCECCB84-F9BA-43D5-87BE-67443E8EF086}">
      <p15:sldGuideLst xmlns:p15="http://schemas.microsoft.com/office/powerpoint/2012/main">
        <p15:guide id="1" pos="2805">
          <p15:clr>
            <a:srgbClr val="FBAE40"/>
          </p15:clr>
        </p15:guide>
        <p15:guide id="2" pos="2960">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emf"/><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7998" y="954158"/>
            <a:ext cx="8206539" cy="868578"/>
          </a:xfrm>
          <a:prstGeom prst="rect">
            <a:avLst/>
          </a:prstGeom>
        </p:spPr>
        <p:txBody>
          <a:bodyPr vert="horz" lIns="0" tIns="0" rIns="0" bIns="0" rtlCol="0" anchor="b" anchorCtr="0">
            <a:noAutofit/>
          </a:bodyPr>
          <a:lstStyle/>
          <a:p>
            <a:r>
              <a:rPr lang="da-DK" noProof="0" dirty="0"/>
              <a:t>Klik og indsæt titel max 1 linje</a:t>
            </a:r>
          </a:p>
        </p:txBody>
      </p:sp>
      <p:sp>
        <p:nvSpPr>
          <p:cNvPr id="3" name="Text Placeholder 2"/>
          <p:cNvSpPr>
            <a:spLocks noGrp="1"/>
          </p:cNvSpPr>
          <p:nvPr>
            <p:ph type="body" idx="1"/>
          </p:nvPr>
        </p:nvSpPr>
        <p:spPr>
          <a:xfrm>
            <a:off x="467998" y="2182510"/>
            <a:ext cx="8208000" cy="3844580"/>
          </a:xfrm>
          <a:prstGeom prst="rect">
            <a:avLst/>
          </a:prstGeom>
        </p:spPr>
        <p:txBody>
          <a:bodyPr vert="horz" lIns="0" tIns="0" rIns="0" bIns="0" rtlCol="0">
            <a:noAutofit/>
          </a:bodyPr>
          <a:lstStyle/>
          <a:p>
            <a:pPr lvl="0"/>
            <a:r>
              <a:rPr lang="da-DK" noProof="0" dirty="0"/>
              <a:t>Klik for at redigere i master</a:t>
            </a:r>
          </a:p>
          <a:p>
            <a:pPr lvl="1"/>
            <a:r>
              <a:rPr lang="da-DK" noProof="0" dirty="0"/>
              <a:t>Andet niveau</a:t>
            </a:r>
          </a:p>
          <a:p>
            <a:pPr lvl="2"/>
            <a:r>
              <a:rPr lang="da-DK" noProof="0" dirty="0"/>
              <a:t>Tredje niveau</a:t>
            </a:r>
          </a:p>
          <a:p>
            <a:pPr lvl="3"/>
            <a:r>
              <a:rPr lang="da-DK" noProof="0" dirty="0"/>
              <a:t>Fjerde niveau</a:t>
            </a:r>
          </a:p>
          <a:p>
            <a:pPr lvl="4"/>
            <a:r>
              <a:rPr lang="da-DK" noProof="0" dirty="0"/>
              <a:t>Femte niveau</a:t>
            </a:r>
          </a:p>
          <a:p>
            <a:pPr lvl="5"/>
            <a:r>
              <a:rPr lang="da-DK" noProof="0" dirty="0"/>
              <a:t>6</a:t>
            </a:r>
          </a:p>
          <a:p>
            <a:pPr lvl="6"/>
            <a:r>
              <a:rPr lang="da-DK" noProof="0" dirty="0"/>
              <a:t>7</a:t>
            </a:r>
          </a:p>
          <a:p>
            <a:pPr lvl="7"/>
            <a:r>
              <a:rPr lang="da-DK" noProof="0" dirty="0"/>
              <a:t>8</a:t>
            </a:r>
          </a:p>
          <a:p>
            <a:pPr lvl="8"/>
            <a:r>
              <a:rPr lang="da-DK" noProof="0" dirty="0"/>
              <a:t>9</a:t>
            </a:r>
          </a:p>
        </p:txBody>
      </p:sp>
      <p:pic>
        <p:nvPicPr>
          <p:cNvPr id="8" name="Logo"/>
          <p:cNvPicPr>
            <a:picLocks noChangeAspect="1"/>
          </p:cNvPicPr>
          <p:nvPr userDrawn="1"/>
        </p:nvPicPr>
        <p:blipFill>
          <a:blip r:embed="rId24" cstate="print">
            <a:extLst>
              <a:ext uri="{28A0092B-C50C-407E-A947-70E740481C1C}">
                <a14:useLocalDpi xmlns:a14="http://schemas.microsoft.com/office/drawing/2010/main" val="0"/>
              </a:ext>
            </a:extLst>
          </a:blip>
          <a:stretch>
            <a:fillRect/>
          </a:stretch>
        </p:blipFill>
        <p:spPr>
          <a:xfrm>
            <a:off x="7685325" y="427642"/>
            <a:ext cx="989214" cy="297851"/>
          </a:xfrm>
          <a:prstGeom prst="rect">
            <a:avLst/>
          </a:prstGeom>
        </p:spPr>
      </p:pic>
      <p:sp>
        <p:nvSpPr>
          <p:cNvPr id="4" name="Date_DateCustomA"/>
          <p:cNvSpPr>
            <a:spLocks noGrp="1"/>
          </p:cNvSpPr>
          <p:nvPr>
            <p:ph type="dt" sz="half" idx="2"/>
          </p:nvPr>
        </p:nvSpPr>
        <p:spPr>
          <a:xfrm>
            <a:off x="6300000" y="6375945"/>
            <a:ext cx="1801316" cy="180000"/>
          </a:xfrm>
          <a:prstGeom prst="rect">
            <a:avLst/>
          </a:prstGeom>
        </p:spPr>
        <p:txBody>
          <a:bodyPr vert="horz" lIns="0" tIns="0" rIns="0" bIns="0" rtlCol="0" anchor="b" anchorCtr="0"/>
          <a:lstStyle>
            <a:lvl1pPr algn="r">
              <a:defRPr sz="800">
                <a:solidFill>
                  <a:schemeClr val="accent1"/>
                </a:solidFill>
              </a:defRPr>
            </a:lvl1pPr>
          </a:lstStyle>
          <a:p>
            <a:fld id="{4925D3EF-10AD-4242-8312-573BB4B022C1}" type="datetime2">
              <a:rPr lang="da-DK" smtClean="0"/>
              <a:t>26. november 2020</a:t>
            </a:fld>
            <a:endParaRPr lang="en-GB" dirty="0"/>
          </a:p>
        </p:txBody>
      </p:sp>
      <p:sp>
        <p:nvSpPr>
          <p:cNvPr id="5" name="Footer Placeholder 4"/>
          <p:cNvSpPr>
            <a:spLocks noGrp="1"/>
          </p:cNvSpPr>
          <p:nvPr>
            <p:ph type="ftr" sz="quarter" idx="3"/>
          </p:nvPr>
        </p:nvSpPr>
        <p:spPr>
          <a:xfrm>
            <a:off x="467998" y="495283"/>
            <a:ext cx="2736378" cy="261466"/>
          </a:xfrm>
          <a:prstGeom prst="rect">
            <a:avLst/>
          </a:prstGeom>
        </p:spPr>
        <p:txBody>
          <a:bodyPr vert="horz" lIns="0" tIns="0" rIns="0" bIns="0" rtlCol="0" anchor="b" anchorCtr="0"/>
          <a:lstStyle>
            <a:lvl1pPr algn="l">
              <a:defRPr sz="1400">
                <a:solidFill>
                  <a:schemeClr val="accent5"/>
                </a:solidFill>
              </a:defRPr>
            </a:lvl1pPr>
          </a:lstStyle>
          <a:p>
            <a:r>
              <a:rPr lang="da-DK" dirty="0"/>
              <a:t>Et liv uden styrende rusmidler</a:t>
            </a:r>
          </a:p>
        </p:txBody>
      </p:sp>
      <p:sp>
        <p:nvSpPr>
          <p:cNvPr id="6" name="Slide Number Placeholder 5"/>
          <p:cNvSpPr>
            <a:spLocks noGrp="1"/>
          </p:cNvSpPr>
          <p:nvPr>
            <p:ph type="sldNum" sz="quarter" idx="4"/>
          </p:nvPr>
        </p:nvSpPr>
        <p:spPr>
          <a:xfrm>
            <a:off x="8168400" y="6375945"/>
            <a:ext cx="504000" cy="180000"/>
          </a:xfrm>
          <a:prstGeom prst="rect">
            <a:avLst/>
          </a:prstGeom>
        </p:spPr>
        <p:txBody>
          <a:bodyPr vert="horz" lIns="0" tIns="0" rIns="0" bIns="0" rtlCol="0" anchor="b" anchorCtr="0"/>
          <a:lstStyle>
            <a:lvl1pPr algn="r">
              <a:defRPr sz="800">
                <a:solidFill>
                  <a:schemeClr val="accent1"/>
                </a:solidFill>
              </a:defRPr>
            </a:lvl1pPr>
          </a:lstStyle>
          <a:p>
            <a:pPr algn="l"/>
            <a:r>
              <a:rPr lang="en-GB" dirty="0"/>
              <a:t>•  Side </a:t>
            </a:r>
            <a:fld id="{24C8C45C-947F-4981-8B3F-4F32E973C901}" type="slidenum">
              <a:rPr lang="en-GB" smtClean="0"/>
              <a:pPr algn="l"/>
              <a:t>‹nr.›</a:t>
            </a:fld>
            <a:endParaRPr lang="en-GB" dirty="0"/>
          </a:p>
        </p:txBody>
      </p:sp>
    </p:spTree>
    <p:extLst>
      <p:ext uri="{BB962C8B-B14F-4D97-AF65-F5344CB8AC3E}">
        <p14:creationId xmlns:p14="http://schemas.microsoft.com/office/powerpoint/2010/main" val="718779487"/>
      </p:ext>
    </p:extLst>
  </p:cSld>
  <p:clrMap bg1="lt1" tx1="dk1" bg2="lt2" tx2="dk2" accent1="accent1" accent2="accent2" accent3="accent3" accent4="accent4" accent5="accent5" accent6="accent6" hlink="hlink" folHlink="folHlink"/>
  <p:sldLayoutIdLst>
    <p:sldLayoutId id="2147483723" r:id="rId1"/>
    <p:sldLayoutId id="2147483743" r:id="rId2"/>
    <p:sldLayoutId id="2147483744" r:id="rId3"/>
    <p:sldLayoutId id="2147483745" r:id="rId4"/>
    <p:sldLayoutId id="2147483727" r:id="rId5"/>
    <p:sldLayoutId id="2147483749" r:id="rId6"/>
    <p:sldLayoutId id="2147483750" r:id="rId7"/>
    <p:sldLayoutId id="2147483751" r:id="rId8"/>
    <p:sldLayoutId id="2147483752" r:id="rId9"/>
    <p:sldLayoutId id="2147483753" r:id="rId10"/>
    <p:sldLayoutId id="2147483754" r:id="rId11"/>
    <p:sldLayoutId id="2147483755" r:id="rId12"/>
    <p:sldLayoutId id="2147483756" r:id="rId13"/>
    <p:sldLayoutId id="2147483757" r:id="rId14"/>
    <p:sldLayoutId id="2147483759" r:id="rId15"/>
    <p:sldLayoutId id="2147483758" r:id="rId16"/>
    <p:sldLayoutId id="2147483761" r:id="rId17"/>
    <p:sldLayoutId id="2147483762" r:id="rId18"/>
    <p:sldLayoutId id="2147483735" r:id="rId19"/>
    <p:sldLayoutId id="2147483738" r:id="rId20"/>
    <p:sldLayoutId id="2147483739" r:id="rId21"/>
    <p:sldLayoutId id="2147483760" r:id="rId22"/>
  </p:sldLayoutIdLst>
  <p:hf hdr="0"/>
  <p:txStyles>
    <p:titleStyle>
      <a:lvl1pPr algn="l" defTabSz="685800" rtl="0" eaLnBrk="1" latinLnBrk="0" hangingPunct="1">
        <a:lnSpc>
          <a:spcPct val="83000"/>
        </a:lnSpc>
        <a:spcBef>
          <a:spcPct val="0"/>
        </a:spcBef>
        <a:buNone/>
        <a:defRPr sz="3000" kern="1200" baseline="0">
          <a:solidFill>
            <a:schemeClr val="tx2"/>
          </a:solidFill>
          <a:latin typeface="+mj-lt"/>
          <a:ea typeface="+mj-ea"/>
          <a:cs typeface="+mj-cs"/>
        </a:defRPr>
      </a:lvl1pPr>
    </p:titleStyle>
    <p:bodyStyle>
      <a:lvl1pPr marL="180000" indent="-180000" algn="l" defTabSz="685800" rtl="0" eaLnBrk="1" latinLnBrk="0" hangingPunct="1">
        <a:lnSpc>
          <a:spcPct val="100000"/>
        </a:lnSpc>
        <a:spcBef>
          <a:spcPts val="0"/>
        </a:spcBef>
        <a:buFont typeface="Arial" panose="020B0604020202020204" pitchFamily="34" charset="0"/>
        <a:buChar char="•"/>
        <a:defRPr sz="1600" kern="1200">
          <a:solidFill>
            <a:schemeClr val="tx1"/>
          </a:solidFill>
          <a:latin typeface="+mn-lt"/>
          <a:ea typeface="+mn-ea"/>
          <a:cs typeface="+mn-cs"/>
        </a:defRPr>
      </a:lvl1pPr>
      <a:lvl2pPr marL="0" indent="0" algn="l" defTabSz="685800" rtl="0" eaLnBrk="1" latinLnBrk="0" hangingPunct="1">
        <a:lnSpc>
          <a:spcPct val="100000"/>
        </a:lnSpc>
        <a:spcBef>
          <a:spcPts val="0"/>
        </a:spcBef>
        <a:buFont typeface="Arial" panose="020B0604020202020204" pitchFamily="34" charset="0"/>
        <a:buChar char="​"/>
        <a:defRPr sz="1600" kern="1200">
          <a:solidFill>
            <a:schemeClr val="tx1"/>
          </a:solidFill>
          <a:latin typeface="+mn-lt"/>
          <a:ea typeface="+mn-ea"/>
          <a:cs typeface="+mn-cs"/>
        </a:defRPr>
      </a:lvl2pPr>
      <a:lvl3pPr marL="360000" indent="-180000" algn="l" defTabSz="685800" rtl="0" eaLnBrk="1" latinLnBrk="0" hangingPunct="1">
        <a:lnSpc>
          <a:spcPct val="100000"/>
        </a:lnSpc>
        <a:spcBef>
          <a:spcPts val="0"/>
        </a:spcBef>
        <a:buFont typeface="Arial" panose="020B0604020202020204" pitchFamily="34" charset="0"/>
        <a:buChar char="•"/>
        <a:defRPr sz="1600" kern="1200">
          <a:solidFill>
            <a:schemeClr val="tx1"/>
          </a:solidFill>
          <a:latin typeface="+mn-lt"/>
          <a:ea typeface="+mn-ea"/>
          <a:cs typeface="+mn-cs"/>
        </a:defRPr>
      </a:lvl3pPr>
      <a:lvl4pPr marL="540000" indent="-180000" algn="l" defTabSz="685800" rtl="0" eaLnBrk="1" latinLnBrk="0" hangingPunct="1">
        <a:lnSpc>
          <a:spcPct val="100000"/>
        </a:lnSpc>
        <a:spcBef>
          <a:spcPts val="0"/>
        </a:spcBef>
        <a:buFont typeface="Arial" panose="020B0604020202020204" pitchFamily="34" charset="0"/>
        <a:buChar char="•"/>
        <a:defRPr sz="1600" kern="1200">
          <a:solidFill>
            <a:schemeClr val="tx1"/>
          </a:solidFill>
          <a:latin typeface="+mn-lt"/>
          <a:ea typeface="+mn-ea"/>
          <a:cs typeface="+mn-cs"/>
        </a:defRPr>
      </a:lvl4pPr>
      <a:lvl5pPr marL="720000" indent="-180000" algn="l" defTabSz="685800" rtl="0" eaLnBrk="1" latinLnBrk="0" hangingPunct="1">
        <a:lnSpc>
          <a:spcPct val="100000"/>
        </a:lnSpc>
        <a:spcBef>
          <a:spcPts val="0"/>
        </a:spcBef>
        <a:buFont typeface="Arial" panose="020B0604020202020204" pitchFamily="34" charset="0"/>
        <a:buChar char="•"/>
        <a:defRPr sz="1600" kern="1200">
          <a:solidFill>
            <a:schemeClr val="tx1"/>
          </a:solidFill>
          <a:latin typeface="+mn-lt"/>
          <a:ea typeface="+mn-ea"/>
          <a:cs typeface="+mn-cs"/>
        </a:defRPr>
      </a:lvl5pPr>
      <a:lvl6pPr marL="720000" indent="-180000" algn="l" defTabSz="685800" rtl="0" eaLnBrk="1" latinLnBrk="0" hangingPunct="1">
        <a:lnSpc>
          <a:spcPct val="100000"/>
        </a:lnSpc>
        <a:spcBef>
          <a:spcPts val="0"/>
        </a:spcBef>
        <a:buFont typeface="Arial" panose="020B0604020202020204" pitchFamily="34" charset="0"/>
        <a:buChar char="•"/>
        <a:defRPr sz="1600" kern="1200">
          <a:solidFill>
            <a:schemeClr val="tx1"/>
          </a:solidFill>
          <a:latin typeface="+mn-lt"/>
          <a:ea typeface="+mn-ea"/>
          <a:cs typeface="+mn-cs"/>
        </a:defRPr>
      </a:lvl6pPr>
      <a:lvl7pPr marL="720000" indent="-180000" algn="l" defTabSz="685800" rtl="0" eaLnBrk="1" latinLnBrk="0" hangingPunct="1">
        <a:lnSpc>
          <a:spcPct val="100000"/>
        </a:lnSpc>
        <a:spcBef>
          <a:spcPts val="0"/>
        </a:spcBef>
        <a:buFont typeface="Arial" panose="020B0604020202020204" pitchFamily="34" charset="0"/>
        <a:buChar char="•"/>
        <a:defRPr sz="1600" kern="1200" baseline="0">
          <a:solidFill>
            <a:schemeClr val="tx1"/>
          </a:solidFill>
          <a:latin typeface="+mn-lt"/>
          <a:ea typeface="+mn-ea"/>
          <a:cs typeface="+mn-cs"/>
        </a:defRPr>
      </a:lvl7pPr>
      <a:lvl8pPr marL="720000" indent="-180000" algn="l" defTabSz="685800" rtl="0" eaLnBrk="1" latinLnBrk="0" hangingPunct="1">
        <a:lnSpc>
          <a:spcPct val="100000"/>
        </a:lnSpc>
        <a:spcBef>
          <a:spcPts val="0"/>
        </a:spcBef>
        <a:buFont typeface="Arial" panose="020B0604020202020204" pitchFamily="34" charset="0"/>
        <a:buChar char="•"/>
        <a:defRPr sz="1600" kern="1200">
          <a:solidFill>
            <a:schemeClr val="tx1"/>
          </a:solidFill>
          <a:latin typeface="+mn-lt"/>
          <a:ea typeface="+mn-ea"/>
          <a:cs typeface="+mn-cs"/>
        </a:defRPr>
      </a:lvl8pPr>
      <a:lvl9pPr marL="720000" indent="-180000" algn="l" defTabSz="685800" rtl="0" eaLnBrk="1" latinLnBrk="0" hangingPunct="1">
        <a:lnSpc>
          <a:spcPct val="100000"/>
        </a:lnSpc>
        <a:spcBef>
          <a:spcPts val="0"/>
        </a:spcBef>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94" userDrawn="1">
          <p15:clr>
            <a:srgbClr val="F26B43"/>
          </p15:clr>
        </p15:guide>
        <p15:guide id="2" pos="5464" userDrawn="1">
          <p15:clr>
            <a:srgbClr val="F26B43"/>
          </p15:clr>
        </p15:guide>
        <p15:guide id="4" orient="horz" pos="1148" userDrawn="1">
          <p15:clr>
            <a:srgbClr val="F26B43"/>
          </p15:clr>
        </p15:guide>
        <p15:guide id="5" pos="5465" userDrawn="1">
          <p15:clr>
            <a:srgbClr val="F26B43"/>
          </p15:clr>
        </p15:guide>
        <p15:guide id="6" orient="horz" pos="1374" userDrawn="1">
          <p15:clr>
            <a:srgbClr val="F26B43"/>
          </p15:clr>
        </p15:guide>
        <p15:guide id="7" orient="horz" pos="3796"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hyperlink" Target="mailto:sahd@novavi.dk" TargetMode="Externa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ctrTitle"/>
          </p:nvPr>
        </p:nvSpPr>
        <p:spPr/>
        <p:txBody>
          <a:bodyPr/>
          <a:lstStyle/>
          <a:p>
            <a:r>
              <a:rPr lang="da-DK" sz="6000" dirty="0"/>
              <a:t>Online behandling </a:t>
            </a:r>
            <a:br>
              <a:rPr lang="da-DK" dirty="0"/>
            </a:br>
            <a:br>
              <a:rPr lang="da-DK" dirty="0"/>
            </a:br>
            <a:endParaRPr lang="da-DK" dirty="0"/>
          </a:p>
        </p:txBody>
      </p:sp>
      <p:sp>
        <p:nvSpPr>
          <p:cNvPr id="4" name="Date_DateCustomA"/>
          <p:cNvSpPr>
            <a:spLocks noGrp="1"/>
          </p:cNvSpPr>
          <p:nvPr>
            <p:ph type="dt" sz="half" idx="10"/>
          </p:nvPr>
        </p:nvSpPr>
        <p:spPr/>
        <p:txBody>
          <a:bodyPr/>
          <a:lstStyle/>
          <a:p>
            <a:fld id="{5EB4F9C9-2A7A-464D-9281-B3B686E93E80}" type="datetime2">
              <a:rPr lang="da-DK" smtClean="0"/>
              <a:t>26. november 2020</a:t>
            </a:fld>
            <a:endParaRPr lang="da-DK" dirty="0"/>
          </a:p>
        </p:txBody>
      </p:sp>
      <p:sp>
        <p:nvSpPr>
          <p:cNvPr id="6" name="Slide Number Placeholder 5"/>
          <p:cNvSpPr>
            <a:spLocks noGrp="1"/>
          </p:cNvSpPr>
          <p:nvPr>
            <p:ph type="sldNum" sz="quarter" idx="12"/>
          </p:nvPr>
        </p:nvSpPr>
        <p:spPr/>
        <p:txBody>
          <a:bodyPr/>
          <a:lstStyle/>
          <a:p>
            <a:fld id="{24C8C45C-947F-4981-8B3F-4F32E973C901}" type="slidenum">
              <a:rPr lang="da-DK" smtClean="0"/>
              <a:pPr/>
              <a:t>1</a:t>
            </a:fld>
            <a:endParaRPr lang="da-DK" dirty="0"/>
          </a:p>
        </p:txBody>
      </p:sp>
      <p:sp>
        <p:nvSpPr>
          <p:cNvPr id="2" name="Pladsholder til sidefod 1"/>
          <p:cNvSpPr>
            <a:spLocks noGrp="1"/>
          </p:cNvSpPr>
          <p:nvPr>
            <p:ph type="ftr" sz="quarter" idx="11"/>
          </p:nvPr>
        </p:nvSpPr>
        <p:spPr/>
        <p:txBody>
          <a:bodyPr/>
          <a:lstStyle/>
          <a:p>
            <a:r>
              <a:rPr lang="da-DK"/>
              <a:t>Et liv uden styrende rusmidler</a:t>
            </a:r>
            <a:endParaRPr lang="da-DK" dirty="0"/>
          </a:p>
        </p:txBody>
      </p:sp>
    </p:spTree>
    <p:extLst>
      <p:ext uri="{BB962C8B-B14F-4D97-AF65-F5344CB8AC3E}">
        <p14:creationId xmlns:p14="http://schemas.microsoft.com/office/powerpoint/2010/main" val="891448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981703C-AA2E-48A0-B887-C41655006988}"/>
              </a:ext>
            </a:extLst>
          </p:cNvPr>
          <p:cNvSpPr>
            <a:spLocks noGrp="1"/>
          </p:cNvSpPr>
          <p:nvPr>
            <p:ph type="title"/>
          </p:nvPr>
        </p:nvSpPr>
        <p:spPr/>
        <p:txBody>
          <a:bodyPr/>
          <a:lstStyle/>
          <a:p>
            <a:r>
              <a:rPr lang="da-DK" dirty="0"/>
              <a:t>Online behandling vs. Fysisk fremmøde </a:t>
            </a:r>
          </a:p>
        </p:txBody>
      </p:sp>
      <p:sp>
        <p:nvSpPr>
          <p:cNvPr id="3" name="Pladsholder til indhold 2">
            <a:extLst>
              <a:ext uri="{FF2B5EF4-FFF2-40B4-BE49-F238E27FC236}">
                <a16:creationId xmlns:a16="http://schemas.microsoft.com/office/drawing/2014/main" id="{00A7F158-9F8F-43C5-B303-D0BB0FF648A6}"/>
              </a:ext>
            </a:extLst>
          </p:cNvPr>
          <p:cNvSpPr>
            <a:spLocks noGrp="1"/>
          </p:cNvSpPr>
          <p:nvPr>
            <p:ph idx="1"/>
          </p:nvPr>
        </p:nvSpPr>
        <p:spPr>
          <a:xfrm>
            <a:off x="479637" y="2177050"/>
            <a:ext cx="8208000" cy="3844580"/>
          </a:xfrm>
        </p:spPr>
        <p:txBody>
          <a:bodyPr/>
          <a:lstStyle/>
          <a:p>
            <a:pPr marL="0" indent="0">
              <a:buNone/>
            </a:pPr>
            <a:endParaRPr lang="da-DK" dirty="0"/>
          </a:p>
          <a:p>
            <a:r>
              <a:rPr lang="da-DK" dirty="0"/>
              <a:t>Onlinebehandling er mere fleksibel for patienten, igen kø eller offentlig transport.</a:t>
            </a:r>
          </a:p>
          <a:p>
            <a:endParaRPr lang="da-DK" dirty="0"/>
          </a:p>
          <a:p>
            <a:r>
              <a:rPr lang="da-DK" dirty="0"/>
              <a:t>Patienter fra hele Danmark, så længe patienten har en mulighed for at logge på, er der ingen begrænsninger.</a:t>
            </a:r>
          </a:p>
          <a:p>
            <a:endParaRPr lang="da-DK" dirty="0"/>
          </a:p>
          <a:p>
            <a:r>
              <a:rPr lang="da-DK" dirty="0"/>
              <a:t>Mulighed for korte frokostpausemøder i arbejdstiden. </a:t>
            </a:r>
          </a:p>
          <a:p>
            <a:endParaRPr lang="da-DK" dirty="0"/>
          </a:p>
          <a:p>
            <a:r>
              <a:rPr lang="da-DK" dirty="0"/>
              <a:t>Nogle angst patienter har gavn af online behandling.</a:t>
            </a:r>
          </a:p>
          <a:p>
            <a:endParaRPr lang="da-DK" dirty="0"/>
          </a:p>
          <a:p>
            <a:r>
              <a:rPr lang="da-DK" dirty="0"/>
              <a:t>Patienter slapper mere af, tager en kop kaffe eller ryger en cigaret.</a:t>
            </a:r>
          </a:p>
          <a:p>
            <a:endParaRPr lang="da-DK" dirty="0"/>
          </a:p>
          <a:p>
            <a:r>
              <a:rPr lang="da-DK" dirty="0"/>
              <a:t>Jeg har mulighed for et andet indblik i hjemmet, har familien eller patienten brug for yderlige hjælp – fordi jeg er ‘inviteret med hjem’. </a:t>
            </a:r>
          </a:p>
          <a:p>
            <a:endParaRPr lang="da-DK" dirty="0"/>
          </a:p>
          <a:p>
            <a:endParaRPr lang="da-DK" dirty="0"/>
          </a:p>
        </p:txBody>
      </p:sp>
      <p:sp>
        <p:nvSpPr>
          <p:cNvPr id="4" name="Pladsholder til dato 3">
            <a:extLst>
              <a:ext uri="{FF2B5EF4-FFF2-40B4-BE49-F238E27FC236}">
                <a16:creationId xmlns:a16="http://schemas.microsoft.com/office/drawing/2014/main" id="{5E55BC73-BC34-418A-8478-617C58714B53}"/>
              </a:ext>
            </a:extLst>
          </p:cNvPr>
          <p:cNvSpPr>
            <a:spLocks noGrp="1"/>
          </p:cNvSpPr>
          <p:nvPr>
            <p:ph type="dt" sz="half" idx="10"/>
          </p:nvPr>
        </p:nvSpPr>
        <p:spPr/>
        <p:txBody>
          <a:bodyPr/>
          <a:lstStyle/>
          <a:p>
            <a:fld id="{4925D3EF-10AD-4242-8312-573BB4B022C1}" type="datetime2">
              <a:rPr lang="da-DK" smtClean="0"/>
              <a:t>26. november 2020</a:t>
            </a:fld>
            <a:endParaRPr lang="en-GB" dirty="0"/>
          </a:p>
        </p:txBody>
      </p:sp>
      <p:sp>
        <p:nvSpPr>
          <p:cNvPr id="5" name="Pladsholder til sidefod 4">
            <a:extLst>
              <a:ext uri="{FF2B5EF4-FFF2-40B4-BE49-F238E27FC236}">
                <a16:creationId xmlns:a16="http://schemas.microsoft.com/office/drawing/2014/main" id="{C9E9B840-2FB6-4DD3-B01C-59D32ABF3FB8}"/>
              </a:ext>
            </a:extLst>
          </p:cNvPr>
          <p:cNvSpPr>
            <a:spLocks noGrp="1"/>
          </p:cNvSpPr>
          <p:nvPr>
            <p:ph type="ftr" sz="quarter" idx="11"/>
          </p:nvPr>
        </p:nvSpPr>
        <p:spPr/>
        <p:txBody>
          <a:bodyPr/>
          <a:lstStyle/>
          <a:p>
            <a:r>
              <a:rPr lang="da-DK"/>
              <a:t>Et liv uden styrende rusmidler</a:t>
            </a:r>
            <a:endParaRPr lang="da-DK" dirty="0"/>
          </a:p>
        </p:txBody>
      </p:sp>
      <p:sp>
        <p:nvSpPr>
          <p:cNvPr id="6" name="Pladsholder til slidenummer 5">
            <a:extLst>
              <a:ext uri="{FF2B5EF4-FFF2-40B4-BE49-F238E27FC236}">
                <a16:creationId xmlns:a16="http://schemas.microsoft.com/office/drawing/2014/main" id="{EC79A989-B601-4B1C-BEEC-8BB823BE515D}"/>
              </a:ext>
            </a:extLst>
          </p:cNvPr>
          <p:cNvSpPr>
            <a:spLocks noGrp="1"/>
          </p:cNvSpPr>
          <p:nvPr>
            <p:ph type="sldNum" sz="quarter" idx="12"/>
          </p:nvPr>
        </p:nvSpPr>
        <p:spPr/>
        <p:txBody>
          <a:bodyPr/>
          <a:lstStyle/>
          <a:p>
            <a:pPr algn="l"/>
            <a:r>
              <a:rPr lang="en-GB"/>
              <a:t>•  Side </a:t>
            </a:r>
            <a:fld id="{24C8C45C-947F-4981-8B3F-4F32E973C901}" type="slidenum">
              <a:rPr lang="en-GB" smtClean="0"/>
              <a:pPr algn="l"/>
              <a:t>10</a:t>
            </a:fld>
            <a:endParaRPr lang="en-GB" dirty="0"/>
          </a:p>
        </p:txBody>
      </p:sp>
    </p:spTree>
    <p:extLst>
      <p:ext uri="{BB962C8B-B14F-4D97-AF65-F5344CB8AC3E}">
        <p14:creationId xmlns:p14="http://schemas.microsoft.com/office/powerpoint/2010/main" val="22040602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D0722F4-E546-4A7F-B613-F1EA86C1E23F}"/>
              </a:ext>
            </a:extLst>
          </p:cNvPr>
          <p:cNvSpPr>
            <a:spLocks noGrp="1"/>
          </p:cNvSpPr>
          <p:nvPr>
            <p:ph type="title"/>
          </p:nvPr>
        </p:nvSpPr>
        <p:spPr/>
        <p:txBody>
          <a:bodyPr/>
          <a:lstStyle/>
          <a:p>
            <a:r>
              <a:rPr lang="da-DK" dirty="0"/>
              <a:t>En anderledes opgave…</a:t>
            </a:r>
          </a:p>
        </p:txBody>
      </p:sp>
      <p:sp>
        <p:nvSpPr>
          <p:cNvPr id="3" name="Pladsholder til indhold 2">
            <a:extLst>
              <a:ext uri="{FF2B5EF4-FFF2-40B4-BE49-F238E27FC236}">
                <a16:creationId xmlns:a16="http://schemas.microsoft.com/office/drawing/2014/main" id="{43BDEA6B-855B-4A3B-8788-4A2FAA03AA7D}"/>
              </a:ext>
            </a:extLst>
          </p:cNvPr>
          <p:cNvSpPr>
            <a:spLocks noGrp="1"/>
          </p:cNvSpPr>
          <p:nvPr>
            <p:ph idx="1"/>
          </p:nvPr>
        </p:nvSpPr>
        <p:spPr/>
        <p:txBody>
          <a:bodyPr/>
          <a:lstStyle/>
          <a:p>
            <a:r>
              <a:rPr lang="da-DK" dirty="0"/>
              <a:t>Det er en anderledes opgave og være onlinebehandler, men både sjov og for mig – giver det en ny form for energi. </a:t>
            </a:r>
          </a:p>
          <a:p>
            <a:pPr marL="0" indent="0">
              <a:buNone/>
            </a:pPr>
            <a:endParaRPr lang="da-DK" dirty="0"/>
          </a:p>
          <a:p>
            <a:pPr>
              <a:buFontTx/>
              <a:buChar char="-"/>
            </a:pPr>
            <a:r>
              <a:rPr lang="da-DK" dirty="0"/>
              <a:t>Patienter er meget engageret og mere mødestabile.</a:t>
            </a:r>
          </a:p>
          <a:p>
            <a:pPr>
              <a:buFontTx/>
              <a:buChar char="-"/>
            </a:pPr>
            <a:r>
              <a:rPr lang="da-DK" dirty="0"/>
              <a:t>Der bliver stillet mange flere spørgsmål, nysgerrighed og krav til behandleren.</a:t>
            </a:r>
          </a:p>
          <a:p>
            <a:pPr>
              <a:buFontTx/>
              <a:buChar char="-"/>
            </a:pPr>
            <a:r>
              <a:rPr lang="da-DK" dirty="0"/>
              <a:t>Opgaver bliver lavet og der bliver ofte bedt om flere.</a:t>
            </a:r>
          </a:p>
          <a:p>
            <a:pPr>
              <a:buFontTx/>
              <a:buChar char="-"/>
            </a:pPr>
            <a:r>
              <a:rPr lang="da-DK" dirty="0"/>
              <a:t>Patienten rykker sig hurtigere i behandling, så behandlings processen er kortere og derfor også mere intens.</a:t>
            </a:r>
          </a:p>
          <a:p>
            <a:pPr>
              <a:buFontTx/>
              <a:buChar char="-"/>
            </a:pPr>
            <a:r>
              <a:rPr lang="da-DK" dirty="0"/>
              <a:t>Rådgivning beder de fleste om, men ender i længere forløb, fordi patienter ønsker forandring på langsigt. </a:t>
            </a:r>
          </a:p>
          <a:p>
            <a:pPr>
              <a:buFontTx/>
              <a:buChar char="-"/>
            </a:pPr>
            <a:r>
              <a:rPr lang="da-DK" dirty="0"/>
              <a:t>Onlinebehandling er fokuseret og struktureret.</a:t>
            </a:r>
          </a:p>
          <a:p>
            <a:pPr>
              <a:buFontTx/>
              <a:buChar char="-"/>
            </a:pPr>
            <a:r>
              <a:rPr lang="da-DK" dirty="0"/>
              <a:t>Det er en helt særlig relation der bliver patient og behandler imellem. Relationen er mere intens. Min oplevelse er, at patienten ikke gemmer sig bag en facade. Det jeg ser, er ofte det jeg får. </a:t>
            </a:r>
          </a:p>
          <a:p>
            <a:pPr>
              <a:buFontTx/>
              <a:buChar char="-"/>
            </a:pPr>
            <a:r>
              <a:rPr lang="da-DK" dirty="0"/>
              <a:t>De personer jeg møder ‘vil’ mere end de ‘skal’ – altså, de opsøger selv behandling og er ikke hjulpet på vej af evt. kriminalforsorgen. </a:t>
            </a:r>
          </a:p>
          <a:p>
            <a:endParaRPr lang="da-DK" dirty="0"/>
          </a:p>
          <a:p>
            <a:endParaRPr lang="da-DK" dirty="0"/>
          </a:p>
          <a:p>
            <a:endParaRPr lang="da-DK" dirty="0"/>
          </a:p>
        </p:txBody>
      </p:sp>
      <p:sp>
        <p:nvSpPr>
          <p:cNvPr id="4" name="Pladsholder til dato 3">
            <a:extLst>
              <a:ext uri="{FF2B5EF4-FFF2-40B4-BE49-F238E27FC236}">
                <a16:creationId xmlns:a16="http://schemas.microsoft.com/office/drawing/2014/main" id="{5475E4E1-2BA1-4C15-9B1F-ACFADE860843}"/>
              </a:ext>
            </a:extLst>
          </p:cNvPr>
          <p:cNvSpPr>
            <a:spLocks noGrp="1"/>
          </p:cNvSpPr>
          <p:nvPr>
            <p:ph type="dt" sz="half" idx="10"/>
          </p:nvPr>
        </p:nvSpPr>
        <p:spPr/>
        <p:txBody>
          <a:bodyPr/>
          <a:lstStyle/>
          <a:p>
            <a:fld id="{4925D3EF-10AD-4242-8312-573BB4B022C1}" type="datetime2">
              <a:rPr lang="da-DK" smtClean="0"/>
              <a:t>26. november 2020</a:t>
            </a:fld>
            <a:endParaRPr lang="en-GB" dirty="0"/>
          </a:p>
        </p:txBody>
      </p:sp>
      <p:sp>
        <p:nvSpPr>
          <p:cNvPr id="5" name="Pladsholder til sidefod 4">
            <a:extLst>
              <a:ext uri="{FF2B5EF4-FFF2-40B4-BE49-F238E27FC236}">
                <a16:creationId xmlns:a16="http://schemas.microsoft.com/office/drawing/2014/main" id="{A52386F0-736D-4D35-B409-FF5F3752EF7F}"/>
              </a:ext>
            </a:extLst>
          </p:cNvPr>
          <p:cNvSpPr>
            <a:spLocks noGrp="1"/>
          </p:cNvSpPr>
          <p:nvPr>
            <p:ph type="ftr" sz="quarter" idx="11"/>
          </p:nvPr>
        </p:nvSpPr>
        <p:spPr/>
        <p:txBody>
          <a:bodyPr/>
          <a:lstStyle/>
          <a:p>
            <a:r>
              <a:rPr lang="da-DK"/>
              <a:t>Et liv uden styrende rusmidler</a:t>
            </a:r>
            <a:endParaRPr lang="da-DK" dirty="0"/>
          </a:p>
        </p:txBody>
      </p:sp>
      <p:sp>
        <p:nvSpPr>
          <p:cNvPr id="6" name="Pladsholder til slidenummer 5">
            <a:extLst>
              <a:ext uri="{FF2B5EF4-FFF2-40B4-BE49-F238E27FC236}">
                <a16:creationId xmlns:a16="http://schemas.microsoft.com/office/drawing/2014/main" id="{9EAA7B5C-7C23-47BF-AC36-E179FA907A24}"/>
              </a:ext>
            </a:extLst>
          </p:cNvPr>
          <p:cNvSpPr>
            <a:spLocks noGrp="1"/>
          </p:cNvSpPr>
          <p:nvPr>
            <p:ph type="sldNum" sz="quarter" idx="12"/>
          </p:nvPr>
        </p:nvSpPr>
        <p:spPr/>
        <p:txBody>
          <a:bodyPr/>
          <a:lstStyle/>
          <a:p>
            <a:pPr algn="l"/>
            <a:r>
              <a:rPr lang="en-GB"/>
              <a:t>•  Side </a:t>
            </a:r>
            <a:fld id="{24C8C45C-947F-4981-8B3F-4F32E973C901}" type="slidenum">
              <a:rPr lang="en-GB" smtClean="0"/>
              <a:pPr algn="l"/>
              <a:t>11</a:t>
            </a:fld>
            <a:endParaRPr lang="en-GB" dirty="0"/>
          </a:p>
        </p:txBody>
      </p:sp>
    </p:spTree>
    <p:extLst>
      <p:ext uri="{BB962C8B-B14F-4D97-AF65-F5344CB8AC3E}">
        <p14:creationId xmlns:p14="http://schemas.microsoft.com/office/powerpoint/2010/main" val="31646976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8C6C081-6323-4F53-8B3C-B84894C8C80F}"/>
              </a:ext>
            </a:extLst>
          </p:cNvPr>
          <p:cNvSpPr>
            <a:spLocks noGrp="1"/>
          </p:cNvSpPr>
          <p:nvPr>
            <p:ph type="title"/>
          </p:nvPr>
        </p:nvSpPr>
        <p:spPr/>
        <p:txBody>
          <a:bodyPr/>
          <a:lstStyle/>
          <a:p>
            <a:r>
              <a:rPr lang="da-DK" dirty="0"/>
              <a:t>De grå hår – hvad giver udfordringer – teknik!!</a:t>
            </a:r>
          </a:p>
        </p:txBody>
      </p:sp>
      <p:sp>
        <p:nvSpPr>
          <p:cNvPr id="3" name="Pladsholder til indhold 2">
            <a:extLst>
              <a:ext uri="{FF2B5EF4-FFF2-40B4-BE49-F238E27FC236}">
                <a16:creationId xmlns:a16="http://schemas.microsoft.com/office/drawing/2014/main" id="{77C777FC-3A4D-48E2-BE55-009B9F14E2D9}"/>
              </a:ext>
            </a:extLst>
          </p:cNvPr>
          <p:cNvSpPr>
            <a:spLocks noGrp="1"/>
          </p:cNvSpPr>
          <p:nvPr>
            <p:ph idx="1"/>
          </p:nvPr>
        </p:nvSpPr>
        <p:spPr/>
        <p:txBody>
          <a:bodyPr/>
          <a:lstStyle/>
          <a:p>
            <a:r>
              <a:rPr lang="da-DK" dirty="0"/>
              <a:t>Den største, vigtigste og mest frustrerende del af onlinebehandling –teknik!.</a:t>
            </a:r>
          </a:p>
          <a:p>
            <a:endParaRPr lang="da-DK" dirty="0"/>
          </a:p>
          <a:p>
            <a:r>
              <a:rPr lang="da-DK" dirty="0"/>
              <a:t>Det er meget frustrerende når teknikken ikke virker, det skete især i starten.</a:t>
            </a:r>
          </a:p>
          <a:p>
            <a:pPr marL="0" indent="0">
              <a:buNone/>
            </a:pPr>
            <a:endParaRPr lang="da-DK" dirty="0"/>
          </a:p>
          <a:p>
            <a:r>
              <a:rPr lang="da-DK" dirty="0"/>
              <a:t>Italesæt det, del jeres frustrationer, kan vi finde en løsning, kan vi gøre det på en anden måde.</a:t>
            </a:r>
          </a:p>
          <a:p>
            <a:pPr marL="0" indent="0">
              <a:buNone/>
            </a:pPr>
            <a:endParaRPr lang="da-DK" dirty="0"/>
          </a:p>
          <a:p>
            <a:r>
              <a:rPr lang="da-DK" dirty="0"/>
              <a:t>Sluk for lyden på computeren, driller lyden, brug telefonen – på den måde kan du se din patient og høre dem optimalt.</a:t>
            </a:r>
          </a:p>
          <a:p>
            <a:endParaRPr lang="da-DK" dirty="0"/>
          </a:p>
          <a:p>
            <a:r>
              <a:rPr lang="da-DK" dirty="0"/>
              <a:t>Er det første gang en patient logger på, tager det altid længere tid. Nogen går i panik og syntes det bliver for overvældende. </a:t>
            </a:r>
          </a:p>
          <a:p>
            <a:pPr marL="0" indent="0">
              <a:buNone/>
            </a:pPr>
            <a:r>
              <a:rPr lang="da-DK" dirty="0"/>
              <a:t> - Ring til dem, guide dem igennem.  </a:t>
            </a:r>
          </a:p>
          <a:p>
            <a:pPr marL="0" indent="0">
              <a:buNone/>
            </a:pPr>
            <a:endParaRPr lang="da-DK" dirty="0"/>
          </a:p>
          <a:p>
            <a:pPr marL="0" indent="0">
              <a:buNone/>
            </a:pPr>
            <a:r>
              <a:rPr lang="da-DK" dirty="0"/>
              <a:t> Fortsættes på næste slide </a:t>
            </a:r>
          </a:p>
          <a:p>
            <a:pPr marL="0" indent="0">
              <a:buNone/>
            </a:pPr>
            <a:r>
              <a:rPr lang="da-DK" dirty="0"/>
              <a:t> </a:t>
            </a:r>
          </a:p>
        </p:txBody>
      </p:sp>
      <p:sp>
        <p:nvSpPr>
          <p:cNvPr id="4" name="Pladsholder til dato 3">
            <a:extLst>
              <a:ext uri="{FF2B5EF4-FFF2-40B4-BE49-F238E27FC236}">
                <a16:creationId xmlns:a16="http://schemas.microsoft.com/office/drawing/2014/main" id="{0837BB18-5ABA-4DD5-B7B0-9C277178B284}"/>
              </a:ext>
            </a:extLst>
          </p:cNvPr>
          <p:cNvSpPr>
            <a:spLocks noGrp="1"/>
          </p:cNvSpPr>
          <p:nvPr>
            <p:ph type="dt" sz="half" idx="10"/>
          </p:nvPr>
        </p:nvSpPr>
        <p:spPr/>
        <p:txBody>
          <a:bodyPr/>
          <a:lstStyle/>
          <a:p>
            <a:fld id="{4925D3EF-10AD-4242-8312-573BB4B022C1}" type="datetime2">
              <a:rPr lang="da-DK" smtClean="0"/>
              <a:t>26. november 2020</a:t>
            </a:fld>
            <a:endParaRPr lang="en-GB" dirty="0"/>
          </a:p>
        </p:txBody>
      </p:sp>
      <p:sp>
        <p:nvSpPr>
          <p:cNvPr id="5" name="Pladsholder til sidefod 4">
            <a:extLst>
              <a:ext uri="{FF2B5EF4-FFF2-40B4-BE49-F238E27FC236}">
                <a16:creationId xmlns:a16="http://schemas.microsoft.com/office/drawing/2014/main" id="{DD0877FD-DE80-413E-BCB4-53242366D2EE}"/>
              </a:ext>
            </a:extLst>
          </p:cNvPr>
          <p:cNvSpPr>
            <a:spLocks noGrp="1"/>
          </p:cNvSpPr>
          <p:nvPr>
            <p:ph type="ftr" sz="quarter" idx="11"/>
          </p:nvPr>
        </p:nvSpPr>
        <p:spPr/>
        <p:txBody>
          <a:bodyPr/>
          <a:lstStyle/>
          <a:p>
            <a:r>
              <a:rPr lang="da-DK"/>
              <a:t>Et liv uden styrende rusmidler</a:t>
            </a:r>
            <a:endParaRPr lang="da-DK" dirty="0"/>
          </a:p>
        </p:txBody>
      </p:sp>
      <p:sp>
        <p:nvSpPr>
          <p:cNvPr id="6" name="Pladsholder til slidenummer 5">
            <a:extLst>
              <a:ext uri="{FF2B5EF4-FFF2-40B4-BE49-F238E27FC236}">
                <a16:creationId xmlns:a16="http://schemas.microsoft.com/office/drawing/2014/main" id="{3D336A1A-30A7-40E8-9460-E6171CA74A5A}"/>
              </a:ext>
            </a:extLst>
          </p:cNvPr>
          <p:cNvSpPr>
            <a:spLocks noGrp="1"/>
          </p:cNvSpPr>
          <p:nvPr>
            <p:ph type="sldNum" sz="quarter" idx="12"/>
          </p:nvPr>
        </p:nvSpPr>
        <p:spPr/>
        <p:txBody>
          <a:bodyPr/>
          <a:lstStyle/>
          <a:p>
            <a:pPr algn="l"/>
            <a:r>
              <a:rPr lang="en-GB"/>
              <a:t>•  Side </a:t>
            </a:r>
            <a:fld id="{24C8C45C-947F-4981-8B3F-4F32E973C901}" type="slidenum">
              <a:rPr lang="en-GB" smtClean="0"/>
              <a:pPr algn="l"/>
              <a:t>12</a:t>
            </a:fld>
            <a:endParaRPr lang="en-GB" dirty="0"/>
          </a:p>
        </p:txBody>
      </p:sp>
    </p:spTree>
    <p:extLst>
      <p:ext uri="{BB962C8B-B14F-4D97-AF65-F5344CB8AC3E}">
        <p14:creationId xmlns:p14="http://schemas.microsoft.com/office/powerpoint/2010/main" val="23963988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D73659F-FD6B-45F2-8F56-950E8C9DD94C}"/>
              </a:ext>
            </a:extLst>
          </p:cNvPr>
          <p:cNvSpPr>
            <a:spLocks noGrp="1"/>
          </p:cNvSpPr>
          <p:nvPr>
            <p:ph type="title"/>
          </p:nvPr>
        </p:nvSpPr>
        <p:spPr/>
        <p:txBody>
          <a:bodyPr/>
          <a:lstStyle/>
          <a:p>
            <a:r>
              <a:rPr lang="da-DK" dirty="0"/>
              <a:t>De grå hår – hvad giver udfordringer – teknik!!</a:t>
            </a:r>
          </a:p>
        </p:txBody>
      </p:sp>
      <p:sp>
        <p:nvSpPr>
          <p:cNvPr id="3" name="Pladsholder til indhold 2">
            <a:extLst>
              <a:ext uri="{FF2B5EF4-FFF2-40B4-BE49-F238E27FC236}">
                <a16:creationId xmlns:a16="http://schemas.microsoft.com/office/drawing/2014/main" id="{0472D428-C50E-4FC4-8432-A7E0D2FE2A86}"/>
              </a:ext>
            </a:extLst>
          </p:cNvPr>
          <p:cNvSpPr>
            <a:spLocks noGrp="1"/>
          </p:cNvSpPr>
          <p:nvPr>
            <p:ph idx="1"/>
          </p:nvPr>
        </p:nvSpPr>
        <p:spPr/>
        <p:txBody>
          <a:bodyPr/>
          <a:lstStyle/>
          <a:p>
            <a:endParaRPr lang="da-DK" dirty="0"/>
          </a:p>
          <a:p>
            <a:r>
              <a:rPr lang="da-DK" dirty="0"/>
              <a:t>Der er tider hvor teknikken simpelthen ikke virker – det presser både patient og behandler.</a:t>
            </a:r>
          </a:p>
          <a:p>
            <a:pPr marL="0" indent="0">
              <a:buNone/>
            </a:pPr>
            <a:endParaRPr lang="da-DK" dirty="0"/>
          </a:p>
          <a:p>
            <a:r>
              <a:rPr lang="da-DK" dirty="0"/>
              <a:t>Giv ikke op, og brug telefonen, hvis der ikke er en løsning i en tidspresset hverdag. </a:t>
            </a:r>
          </a:p>
          <a:p>
            <a:pPr marL="0" indent="0">
              <a:buNone/>
            </a:pPr>
            <a:endParaRPr lang="da-DK" dirty="0"/>
          </a:p>
          <a:p>
            <a:r>
              <a:rPr lang="da-DK" dirty="0"/>
              <a:t>Rent lav praktisk, kan jeg ikke lugte alkohol – er jeg usikker spørger jeg.</a:t>
            </a:r>
          </a:p>
          <a:p>
            <a:endParaRPr lang="da-DK" dirty="0"/>
          </a:p>
          <a:p>
            <a:r>
              <a:rPr lang="da-DK" dirty="0"/>
              <a:t>Jeg kan ikke måle en promille.</a:t>
            </a:r>
          </a:p>
          <a:p>
            <a:endParaRPr lang="da-DK" dirty="0"/>
          </a:p>
          <a:p>
            <a:r>
              <a:rPr lang="da-DK" dirty="0"/>
              <a:t>Er patient rigtig ked af det, har selvmordstanker eller handlinger – så kræver det ekstra fokus og relations arbejde. Der kan jeg godt ønske, at jeg var fysisk til stede i rummet sammen med patienten.</a:t>
            </a:r>
          </a:p>
          <a:p>
            <a:endParaRPr lang="da-DK" dirty="0"/>
          </a:p>
          <a:p>
            <a:r>
              <a:rPr lang="da-DK" dirty="0"/>
              <a:t>Indtil nu er min erfaring, at teknik udfordre mig mere end patienterne. De personer jeg har i behandling, er meget engageret og vil gerne skabe en forandring – også selvom det er svært. </a:t>
            </a:r>
          </a:p>
          <a:p>
            <a:endParaRPr lang="da-DK" dirty="0"/>
          </a:p>
          <a:p>
            <a:endParaRPr lang="da-DK" dirty="0"/>
          </a:p>
        </p:txBody>
      </p:sp>
      <p:sp>
        <p:nvSpPr>
          <p:cNvPr id="4" name="Pladsholder til dato 3">
            <a:extLst>
              <a:ext uri="{FF2B5EF4-FFF2-40B4-BE49-F238E27FC236}">
                <a16:creationId xmlns:a16="http://schemas.microsoft.com/office/drawing/2014/main" id="{583AC422-00D1-47B7-A937-74C00E273420}"/>
              </a:ext>
            </a:extLst>
          </p:cNvPr>
          <p:cNvSpPr>
            <a:spLocks noGrp="1"/>
          </p:cNvSpPr>
          <p:nvPr>
            <p:ph type="dt" sz="half" idx="10"/>
          </p:nvPr>
        </p:nvSpPr>
        <p:spPr/>
        <p:txBody>
          <a:bodyPr/>
          <a:lstStyle/>
          <a:p>
            <a:fld id="{4925D3EF-10AD-4242-8312-573BB4B022C1}" type="datetime2">
              <a:rPr lang="da-DK" smtClean="0"/>
              <a:t>26. november 2020</a:t>
            </a:fld>
            <a:endParaRPr lang="en-GB" dirty="0"/>
          </a:p>
        </p:txBody>
      </p:sp>
      <p:sp>
        <p:nvSpPr>
          <p:cNvPr id="5" name="Pladsholder til sidefod 4">
            <a:extLst>
              <a:ext uri="{FF2B5EF4-FFF2-40B4-BE49-F238E27FC236}">
                <a16:creationId xmlns:a16="http://schemas.microsoft.com/office/drawing/2014/main" id="{5A3F3097-8096-4E70-B1DA-A1D5CF18282B}"/>
              </a:ext>
            </a:extLst>
          </p:cNvPr>
          <p:cNvSpPr>
            <a:spLocks noGrp="1"/>
          </p:cNvSpPr>
          <p:nvPr>
            <p:ph type="ftr" sz="quarter" idx="11"/>
          </p:nvPr>
        </p:nvSpPr>
        <p:spPr/>
        <p:txBody>
          <a:bodyPr/>
          <a:lstStyle/>
          <a:p>
            <a:r>
              <a:rPr lang="da-DK"/>
              <a:t>Et liv uden styrende rusmidler</a:t>
            </a:r>
            <a:endParaRPr lang="da-DK" dirty="0"/>
          </a:p>
        </p:txBody>
      </p:sp>
      <p:sp>
        <p:nvSpPr>
          <p:cNvPr id="6" name="Pladsholder til slidenummer 5">
            <a:extLst>
              <a:ext uri="{FF2B5EF4-FFF2-40B4-BE49-F238E27FC236}">
                <a16:creationId xmlns:a16="http://schemas.microsoft.com/office/drawing/2014/main" id="{35142806-A9D1-4F8C-A7B7-6D934BFD2E56}"/>
              </a:ext>
            </a:extLst>
          </p:cNvPr>
          <p:cNvSpPr>
            <a:spLocks noGrp="1"/>
          </p:cNvSpPr>
          <p:nvPr>
            <p:ph type="sldNum" sz="quarter" idx="12"/>
          </p:nvPr>
        </p:nvSpPr>
        <p:spPr/>
        <p:txBody>
          <a:bodyPr/>
          <a:lstStyle/>
          <a:p>
            <a:pPr algn="l"/>
            <a:r>
              <a:rPr lang="en-GB"/>
              <a:t>•  Side </a:t>
            </a:r>
            <a:fld id="{24C8C45C-947F-4981-8B3F-4F32E973C901}" type="slidenum">
              <a:rPr lang="en-GB" smtClean="0"/>
              <a:pPr algn="l"/>
              <a:t>13</a:t>
            </a:fld>
            <a:endParaRPr lang="en-GB" dirty="0"/>
          </a:p>
        </p:txBody>
      </p:sp>
    </p:spTree>
    <p:extLst>
      <p:ext uri="{BB962C8B-B14F-4D97-AF65-F5344CB8AC3E}">
        <p14:creationId xmlns:p14="http://schemas.microsoft.com/office/powerpoint/2010/main" val="20932025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669D7B2-FCD7-4E16-83E9-E287F852CC7F}"/>
              </a:ext>
            </a:extLst>
          </p:cNvPr>
          <p:cNvSpPr>
            <a:spLocks noGrp="1"/>
          </p:cNvSpPr>
          <p:nvPr>
            <p:ph type="title"/>
          </p:nvPr>
        </p:nvSpPr>
        <p:spPr/>
        <p:txBody>
          <a:bodyPr/>
          <a:lstStyle/>
          <a:p>
            <a:r>
              <a:rPr lang="da-DK" dirty="0"/>
              <a:t>Tak for opmærksomheden</a:t>
            </a:r>
          </a:p>
        </p:txBody>
      </p:sp>
      <p:sp>
        <p:nvSpPr>
          <p:cNvPr id="3" name="Pladsholder til indhold 2">
            <a:extLst>
              <a:ext uri="{FF2B5EF4-FFF2-40B4-BE49-F238E27FC236}">
                <a16:creationId xmlns:a16="http://schemas.microsoft.com/office/drawing/2014/main" id="{E1633DC5-3FEB-4AF1-9EB8-22241C3289FB}"/>
              </a:ext>
            </a:extLst>
          </p:cNvPr>
          <p:cNvSpPr>
            <a:spLocks noGrp="1"/>
          </p:cNvSpPr>
          <p:nvPr>
            <p:ph idx="1"/>
          </p:nvPr>
        </p:nvSpPr>
        <p:spPr/>
        <p:txBody>
          <a:bodyPr/>
          <a:lstStyle/>
          <a:p>
            <a:r>
              <a:rPr lang="da-DK" dirty="0"/>
              <a:t>Onlinebehandling – der er faktisk ret få udfordringer (udover teknikken til tider).</a:t>
            </a:r>
          </a:p>
          <a:p>
            <a:endParaRPr lang="da-DK" dirty="0"/>
          </a:p>
          <a:p>
            <a:r>
              <a:rPr lang="da-DK" dirty="0"/>
              <a:t>Følger patienter i en spændene proces, men over kortere tid.</a:t>
            </a:r>
          </a:p>
          <a:p>
            <a:endParaRPr lang="da-DK" dirty="0"/>
          </a:p>
          <a:p>
            <a:r>
              <a:rPr lang="da-DK" dirty="0"/>
              <a:t>Vi kan nå patienter på et andet niveau.</a:t>
            </a:r>
          </a:p>
          <a:p>
            <a:endParaRPr lang="da-DK" dirty="0"/>
          </a:p>
          <a:p>
            <a:r>
              <a:rPr lang="da-DK" dirty="0"/>
              <a:t>Er online behandling bedre end fysisk behandling? For nogen ja, for andre nej, men vi kan begge dele. </a:t>
            </a:r>
          </a:p>
          <a:p>
            <a:endParaRPr lang="da-DK" dirty="0"/>
          </a:p>
          <a:p>
            <a:endParaRPr lang="da-DK" dirty="0"/>
          </a:p>
          <a:p>
            <a:endParaRPr lang="da-DK" dirty="0"/>
          </a:p>
          <a:p>
            <a:r>
              <a:rPr lang="da-DK" dirty="0"/>
              <a:t>Evt. spørgsmål, så er du velkommen til at skrive til mig på </a:t>
            </a:r>
            <a:r>
              <a:rPr lang="da-DK" dirty="0">
                <a:hlinkClick r:id="rId2"/>
              </a:rPr>
              <a:t>sahd@novavi.dk</a:t>
            </a:r>
            <a:r>
              <a:rPr lang="da-DK" dirty="0"/>
              <a:t>  </a:t>
            </a:r>
          </a:p>
          <a:p>
            <a:endParaRPr lang="da-DK" dirty="0"/>
          </a:p>
        </p:txBody>
      </p:sp>
      <p:sp>
        <p:nvSpPr>
          <p:cNvPr id="4" name="Pladsholder til dato 3">
            <a:extLst>
              <a:ext uri="{FF2B5EF4-FFF2-40B4-BE49-F238E27FC236}">
                <a16:creationId xmlns:a16="http://schemas.microsoft.com/office/drawing/2014/main" id="{22E2A4DD-FBF1-4766-B56D-C75EF40AEBA5}"/>
              </a:ext>
            </a:extLst>
          </p:cNvPr>
          <p:cNvSpPr>
            <a:spLocks noGrp="1"/>
          </p:cNvSpPr>
          <p:nvPr>
            <p:ph type="dt" sz="half" idx="10"/>
          </p:nvPr>
        </p:nvSpPr>
        <p:spPr/>
        <p:txBody>
          <a:bodyPr/>
          <a:lstStyle/>
          <a:p>
            <a:fld id="{4925D3EF-10AD-4242-8312-573BB4B022C1}" type="datetime2">
              <a:rPr lang="da-DK" smtClean="0"/>
              <a:t>26. november 2020</a:t>
            </a:fld>
            <a:endParaRPr lang="en-GB" dirty="0"/>
          </a:p>
        </p:txBody>
      </p:sp>
      <p:sp>
        <p:nvSpPr>
          <p:cNvPr id="5" name="Pladsholder til sidefod 4">
            <a:extLst>
              <a:ext uri="{FF2B5EF4-FFF2-40B4-BE49-F238E27FC236}">
                <a16:creationId xmlns:a16="http://schemas.microsoft.com/office/drawing/2014/main" id="{0722F2B0-9442-4033-A450-C78A54692EA3}"/>
              </a:ext>
            </a:extLst>
          </p:cNvPr>
          <p:cNvSpPr>
            <a:spLocks noGrp="1"/>
          </p:cNvSpPr>
          <p:nvPr>
            <p:ph type="ftr" sz="quarter" idx="11"/>
          </p:nvPr>
        </p:nvSpPr>
        <p:spPr/>
        <p:txBody>
          <a:bodyPr/>
          <a:lstStyle/>
          <a:p>
            <a:r>
              <a:rPr lang="da-DK"/>
              <a:t>Et liv uden styrende rusmidler</a:t>
            </a:r>
            <a:endParaRPr lang="da-DK" dirty="0"/>
          </a:p>
        </p:txBody>
      </p:sp>
      <p:sp>
        <p:nvSpPr>
          <p:cNvPr id="6" name="Pladsholder til slidenummer 5">
            <a:extLst>
              <a:ext uri="{FF2B5EF4-FFF2-40B4-BE49-F238E27FC236}">
                <a16:creationId xmlns:a16="http://schemas.microsoft.com/office/drawing/2014/main" id="{8AACFEDB-5449-4F37-9B4A-5CB9EE0F6270}"/>
              </a:ext>
            </a:extLst>
          </p:cNvPr>
          <p:cNvSpPr>
            <a:spLocks noGrp="1"/>
          </p:cNvSpPr>
          <p:nvPr>
            <p:ph type="sldNum" sz="quarter" idx="12"/>
          </p:nvPr>
        </p:nvSpPr>
        <p:spPr/>
        <p:txBody>
          <a:bodyPr/>
          <a:lstStyle/>
          <a:p>
            <a:pPr algn="l"/>
            <a:r>
              <a:rPr lang="en-GB"/>
              <a:t>•  Side </a:t>
            </a:r>
            <a:fld id="{24C8C45C-947F-4981-8B3F-4F32E973C901}" type="slidenum">
              <a:rPr lang="en-GB" smtClean="0"/>
              <a:pPr algn="l"/>
              <a:t>14</a:t>
            </a:fld>
            <a:endParaRPr lang="en-GB" dirty="0"/>
          </a:p>
        </p:txBody>
      </p:sp>
    </p:spTree>
    <p:extLst>
      <p:ext uri="{BB962C8B-B14F-4D97-AF65-F5344CB8AC3E}">
        <p14:creationId xmlns:p14="http://schemas.microsoft.com/office/powerpoint/2010/main" val="5757033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Relation online - hvordan virker det?</a:t>
            </a:r>
          </a:p>
        </p:txBody>
      </p:sp>
      <p:sp>
        <p:nvSpPr>
          <p:cNvPr id="3" name="Pladsholder til indhold 2"/>
          <p:cNvSpPr>
            <a:spLocks noGrp="1"/>
          </p:cNvSpPr>
          <p:nvPr>
            <p:ph idx="1"/>
          </p:nvPr>
        </p:nvSpPr>
        <p:spPr/>
        <p:txBody>
          <a:bodyPr/>
          <a:lstStyle/>
          <a:p>
            <a:pPr marL="0" indent="0">
              <a:buNone/>
            </a:pPr>
            <a:endParaRPr lang="da-DK" sz="1800" dirty="0"/>
          </a:p>
          <a:p>
            <a:r>
              <a:rPr lang="da-DK" sz="1800" dirty="0"/>
              <a:t>Som behandler bruger jeg den tid der er behov for, for at opbygge en god relation. Det betaler sig i sidste ende.</a:t>
            </a:r>
          </a:p>
          <a:p>
            <a:endParaRPr lang="da-DK" sz="1800" dirty="0"/>
          </a:p>
          <a:p>
            <a:r>
              <a:rPr lang="da-DK" sz="1800" dirty="0"/>
              <a:t>Italesætte at det er anderledes, at se hinanden i cyberspace og ikke fysisk.</a:t>
            </a:r>
          </a:p>
          <a:p>
            <a:endParaRPr lang="da-DK" sz="1800" dirty="0"/>
          </a:p>
          <a:p>
            <a:r>
              <a:rPr lang="da-DK" sz="1800" dirty="0"/>
              <a:t>Gør plads til usikkerhed, spørgsmål og tvivl. </a:t>
            </a:r>
          </a:p>
          <a:p>
            <a:endParaRPr lang="da-DK" sz="1800" dirty="0"/>
          </a:p>
          <a:p>
            <a:r>
              <a:rPr lang="da-DK" sz="1800" dirty="0"/>
              <a:t>Brug god tid til at vise evt. samtykke, eller hvordan en startjournal ser ud.</a:t>
            </a:r>
          </a:p>
          <a:p>
            <a:endParaRPr lang="da-DK" sz="1800" dirty="0"/>
          </a:p>
          <a:p>
            <a:r>
              <a:rPr lang="da-DK" sz="1800" dirty="0"/>
              <a:t>”Vi finder ud af det, vi gør det sammen – driller teknikken – så ringer jeg til dig”  </a:t>
            </a:r>
          </a:p>
          <a:p>
            <a:endParaRPr lang="da-DK" sz="1800" dirty="0"/>
          </a:p>
          <a:p>
            <a:r>
              <a:rPr lang="da-DK" sz="1800" dirty="0"/>
              <a:t>Patienter finder sig hurtigt til rette i teknikken og online behandling</a:t>
            </a:r>
          </a:p>
          <a:p>
            <a:endParaRPr lang="da-DK" sz="1800" dirty="0"/>
          </a:p>
          <a:p>
            <a:endParaRPr lang="da-DK" sz="1800" dirty="0"/>
          </a:p>
          <a:p>
            <a:endParaRPr lang="da-DK" sz="1800" dirty="0"/>
          </a:p>
          <a:p>
            <a:endParaRPr lang="da-DK" sz="1800" dirty="0"/>
          </a:p>
          <a:p>
            <a:endParaRPr lang="da-DK" sz="1800" dirty="0"/>
          </a:p>
          <a:p>
            <a:endParaRPr lang="da-DK" sz="1800" dirty="0"/>
          </a:p>
          <a:p>
            <a:endParaRPr lang="da-DK" sz="1800" dirty="0"/>
          </a:p>
          <a:p>
            <a:endParaRPr lang="da-DK" sz="1800" dirty="0"/>
          </a:p>
          <a:p>
            <a:pPr marL="0" indent="0">
              <a:buNone/>
            </a:pPr>
            <a:endParaRPr lang="da-DK" sz="1800" dirty="0"/>
          </a:p>
          <a:p>
            <a:endParaRPr lang="da-DK" sz="1800" dirty="0"/>
          </a:p>
          <a:p>
            <a:pPr marL="0" indent="0">
              <a:buNone/>
            </a:pPr>
            <a:endParaRPr lang="da-DK" sz="1800" dirty="0"/>
          </a:p>
          <a:p>
            <a:endParaRPr lang="da-DK" sz="1800" dirty="0"/>
          </a:p>
          <a:p>
            <a:endParaRPr lang="da-DK" sz="1800" dirty="0"/>
          </a:p>
        </p:txBody>
      </p:sp>
      <p:sp>
        <p:nvSpPr>
          <p:cNvPr id="4" name="Pladsholder til dato 3"/>
          <p:cNvSpPr>
            <a:spLocks noGrp="1"/>
          </p:cNvSpPr>
          <p:nvPr>
            <p:ph type="dt" sz="half" idx="10"/>
          </p:nvPr>
        </p:nvSpPr>
        <p:spPr/>
        <p:txBody>
          <a:bodyPr/>
          <a:lstStyle/>
          <a:p>
            <a:fld id="{4925D3EF-10AD-4242-8312-573BB4B022C1}" type="datetime2">
              <a:rPr lang="da-DK" smtClean="0"/>
              <a:t>26. november 2020</a:t>
            </a:fld>
            <a:endParaRPr lang="en-GB" dirty="0"/>
          </a:p>
        </p:txBody>
      </p:sp>
      <p:sp>
        <p:nvSpPr>
          <p:cNvPr id="5" name="Pladsholder til sidefod 4"/>
          <p:cNvSpPr>
            <a:spLocks noGrp="1"/>
          </p:cNvSpPr>
          <p:nvPr>
            <p:ph type="ftr" sz="quarter" idx="11"/>
          </p:nvPr>
        </p:nvSpPr>
        <p:spPr/>
        <p:txBody>
          <a:bodyPr/>
          <a:lstStyle/>
          <a:p>
            <a:r>
              <a:rPr lang="da-DK"/>
              <a:t>Et liv uden styrende rusmidler</a:t>
            </a:r>
            <a:endParaRPr lang="da-DK" dirty="0"/>
          </a:p>
        </p:txBody>
      </p:sp>
      <p:sp>
        <p:nvSpPr>
          <p:cNvPr id="6" name="Pladsholder til slidenummer 5"/>
          <p:cNvSpPr>
            <a:spLocks noGrp="1"/>
          </p:cNvSpPr>
          <p:nvPr>
            <p:ph type="sldNum" sz="quarter" idx="12"/>
          </p:nvPr>
        </p:nvSpPr>
        <p:spPr/>
        <p:txBody>
          <a:bodyPr/>
          <a:lstStyle/>
          <a:p>
            <a:pPr algn="l"/>
            <a:r>
              <a:rPr lang="en-GB"/>
              <a:t>•  Side </a:t>
            </a:r>
            <a:fld id="{24C8C45C-947F-4981-8B3F-4F32E973C901}" type="slidenum">
              <a:rPr lang="en-GB" smtClean="0"/>
              <a:pPr algn="l"/>
              <a:t>2</a:t>
            </a:fld>
            <a:endParaRPr lang="en-GB" dirty="0"/>
          </a:p>
        </p:txBody>
      </p:sp>
    </p:spTree>
    <p:extLst>
      <p:ext uri="{BB962C8B-B14F-4D97-AF65-F5344CB8AC3E}">
        <p14:creationId xmlns:p14="http://schemas.microsoft.com/office/powerpoint/2010/main" val="4349141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C70A62-F915-4C02-A8A9-7DCA04441C98}"/>
              </a:ext>
            </a:extLst>
          </p:cNvPr>
          <p:cNvSpPr>
            <a:spLocks noGrp="1"/>
          </p:cNvSpPr>
          <p:nvPr>
            <p:ph type="title"/>
          </p:nvPr>
        </p:nvSpPr>
        <p:spPr/>
        <p:txBody>
          <a:bodyPr/>
          <a:lstStyle/>
          <a:p>
            <a:r>
              <a:rPr lang="da-DK" dirty="0"/>
              <a:t>En anderledes målgruppe. </a:t>
            </a:r>
          </a:p>
        </p:txBody>
      </p:sp>
      <p:sp>
        <p:nvSpPr>
          <p:cNvPr id="3" name="Pladsholder til indhold 2">
            <a:extLst>
              <a:ext uri="{FF2B5EF4-FFF2-40B4-BE49-F238E27FC236}">
                <a16:creationId xmlns:a16="http://schemas.microsoft.com/office/drawing/2014/main" id="{651634B1-2CB8-4423-8A1A-61258070F582}"/>
              </a:ext>
            </a:extLst>
          </p:cNvPr>
          <p:cNvSpPr>
            <a:spLocks noGrp="1"/>
          </p:cNvSpPr>
          <p:nvPr>
            <p:ph idx="1"/>
          </p:nvPr>
        </p:nvSpPr>
        <p:spPr/>
        <p:txBody>
          <a:bodyPr/>
          <a:lstStyle/>
          <a:p>
            <a:r>
              <a:rPr lang="da-DK" dirty="0"/>
              <a:t>Overkanten viser en næsten ligevægt af mænd (53 %) og kvinder (47%) – Det Nationale Alkoholbehandlingsregister viser mænd (68%) kvinder (32%).</a:t>
            </a:r>
          </a:p>
          <a:p>
            <a:endParaRPr lang="da-DK" dirty="0"/>
          </a:p>
          <a:p>
            <a:r>
              <a:rPr lang="da-DK" dirty="0"/>
              <a:t>De fleste er i fuldtidsarbejde - 72%.</a:t>
            </a:r>
          </a:p>
          <a:p>
            <a:endParaRPr lang="da-DK" dirty="0"/>
          </a:p>
          <a:p>
            <a:r>
              <a:rPr lang="da-DK" dirty="0"/>
              <a:t>30% har en mellemlang uddannelse, 18% lang uddannelse. </a:t>
            </a:r>
          </a:p>
          <a:p>
            <a:endParaRPr lang="da-DK" dirty="0"/>
          </a:p>
          <a:p>
            <a:r>
              <a:rPr lang="da-DK" dirty="0"/>
              <a:t>Det er en anden aldersgruppe der tager kontakt til Overkanten. 40% er 18-39 år, 51% er 40-64 år.</a:t>
            </a:r>
          </a:p>
          <a:p>
            <a:endParaRPr lang="da-DK" dirty="0"/>
          </a:p>
          <a:p>
            <a:r>
              <a:rPr lang="da-DK" dirty="0"/>
              <a:t>55% har en ægtefælle eller samlever – altså en pårørende der evt. også har brug for støtte. </a:t>
            </a:r>
          </a:p>
          <a:p>
            <a:endParaRPr lang="da-DK" dirty="0"/>
          </a:p>
          <a:p>
            <a:r>
              <a:rPr lang="da-DK" dirty="0"/>
              <a:t>21% bor sammen med barn/børn u. 18 år – skærpet underretningspligt. </a:t>
            </a:r>
          </a:p>
          <a:p>
            <a:endParaRPr lang="da-DK" dirty="0"/>
          </a:p>
          <a:p>
            <a:r>
              <a:rPr lang="da-DK" dirty="0"/>
              <a:t>69% har før været i behandling - 31% har aldrig været i behandling. </a:t>
            </a:r>
          </a:p>
          <a:p>
            <a:endParaRPr lang="da-DK" dirty="0"/>
          </a:p>
          <a:p>
            <a:endParaRPr lang="da-DK" dirty="0"/>
          </a:p>
          <a:p>
            <a:endParaRPr lang="da-DK" dirty="0"/>
          </a:p>
          <a:p>
            <a:endParaRPr lang="da-DK" dirty="0"/>
          </a:p>
        </p:txBody>
      </p:sp>
      <p:sp>
        <p:nvSpPr>
          <p:cNvPr id="4" name="Pladsholder til dato 3">
            <a:extLst>
              <a:ext uri="{FF2B5EF4-FFF2-40B4-BE49-F238E27FC236}">
                <a16:creationId xmlns:a16="http://schemas.microsoft.com/office/drawing/2014/main" id="{49275237-CDD2-4451-A62B-9D952851FC3D}"/>
              </a:ext>
            </a:extLst>
          </p:cNvPr>
          <p:cNvSpPr>
            <a:spLocks noGrp="1"/>
          </p:cNvSpPr>
          <p:nvPr>
            <p:ph type="dt" sz="half" idx="10"/>
          </p:nvPr>
        </p:nvSpPr>
        <p:spPr/>
        <p:txBody>
          <a:bodyPr/>
          <a:lstStyle/>
          <a:p>
            <a:fld id="{4925D3EF-10AD-4242-8312-573BB4B022C1}" type="datetime2">
              <a:rPr lang="da-DK" smtClean="0"/>
              <a:t>26. november 2020</a:t>
            </a:fld>
            <a:endParaRPr lang="en-GB" dirty="0"/>
          </a:p>
        </p:txBody>
      </p:sp>
      <p:sp>
        <p:nvSpPr>
          <p:cNvPr id="5" name="Pladsholder til sidefod 4">
            <a:extLst>
              <a:ext uri="{FF2B5EF4-FFF2-40B4-BE49-F238E27FC236}">
                <a16:creationId xmlns:a16="http://schemas.microsoft.com/office/drawing/2014/main" id="{CE848835-C0F5-41F0-81BB-014186572712}"/>
              </a:ext>
            </a:extLst>
          </p:cNvPr>
          <p:cNvSpPr>
            <a:spLocks noGrp="1"/>
          </p:cNvSpPr>
          <p:nvPr>
            <p:ph type="ftr" sz="quarter" idx="11"/>
          </p:nvPr>
        </p:nvSpPr>
        <p:spPr/>
        <p:txBody>
          <a:bodyPr/>
          <a:lstStyle/>
          <a:p>
            <a:r>
              <a:rPr lang="da-DK"/>
              <a:t>Et liv uden styrende rusmidler</a:t>
            </a:r>
            <a:endParaRPr lang="da-DK" dirty="0"/>
          </a:p>
        </p:txBody>
      </p:sp>
      <p:sp>
        <p:nvSpPr>
          <p:cNvPr id="6" name="Pladsholder til slidenummer 5">
            <a:extLst>
              <a:ext uri="{FF2B5EF4-FFF2-40B4-BE49-F238E27FC236}">
                <a16:creationId xmlns:a16="http://schemas.microsoft.com/office/drawing/2014/main" id="{AF675FF5-249D-4F59-A184-0E588E5E1625}"/>
              </a:ext>
            </a:extLst>
          </p:cNvPr>
          <p:cNvSpPr>
            <a:spLocks noGrp="1"/>
          </p:cNvSpPr>
          <p:nvPr>
            <p:ph type="sldNum" sz="quarter" idx="12"/>
          </p:nvPr>
        </p:nvSpPr>
        <p:spPr/>
        <p:txBody>
          <a:bodyPr/>
          <a:lstStyle/>
          <a:p>
            <a:pPr algn="l"/>
            <a:r>
              <a:rPr lang="en-GB"/>
              <a:t>•  Side </a:t>
            </a:r>
            <a:fld id="{24C8C45C-947F-4981-8B3F-4F32E973C901}" type="slidenum">
              <a:rPr lang="en-GB" smtClean="0"/>
              <a:pPr algn="l"/>
              <a:t>3</a:t>
            </a:fld>
            <a:endParaRPr lang="en-GB" dirty="0"/>
          </a:p>
        </p:txBody>
      </p:sp>
    </p:spTree>
    <p:extLst>
      <p:ext uri="{BB962C8B-B14F-4D97-AF65-F5344CB8AC3E}">
        <p14:creationId xmlns:p14="http://schemas.microsoft.com/office/powerpoint/2010/main" val="16069911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BDCF82-ACEB-4A8D-96A0-7468FDBE967A}"/>
              </a:ext>
            </a:extLst>
          </p:cNvPr>
          <p:cNvSpPr>
            <a:spLocks noGrp="1"/>
          </p:cNvSpPr>
          <p:nvPr>
            <p:ph type="title"/>
          </p:nvPr>
        </p:nvSpPr>
        <p:spPr/>
        <p:txBody>
          <a:bodyPr/>
          <a:lstStyle/>
          <a:p>
            <a:r>
              <a:rPr lang="da-DK" dirty="0"/>
              <a:t>En anderledes målgruppe </a:t>
            </a:r>
          </a:p>
        </p:txBody>
      </p:sp>
      <p:sp>
        <p:nvSpPr>
          <p:cNvPr id="3" name="Pladsholder til indhold 2">
            <a:extLst>
              <a:ext uri="{FF2B5EF4-FFF2-40B4-BE49-F238E27FC236}">
                <a16:creationId xmlns:a16="http://schemas.microsoft.com/office/drawing/2014/main" id="{301811A8-64FD-4AAC-8D12-9944AD00828E}"/>
              </a:ext>
            </a:extLst>
          </p:cNvPr>
          <p:cNvSpPr>
            <a:spLocks noGrp="1"/>
          </p:cNvSpPr>
          <p:nvPr>
            <p:ph idx="1"/>
          </p:nvPr>
        </p:nvSpPr>
        <p:spPr/>
        <p:txBody>
          <a:bodyPr/>
          <a:lstStyle/>
          <a:p>
            <a:r>
              <a:rPr lang="da-DK" dirty="0"/>
              <a:t>Drikkemønster er anderledes. </a:t>
            </a:r>
          </a:p>
          <a:p>
            <a:endParaRPr lang="da-DK" dirty="0"/>
          </a:p>
          <a:p>
            <a:pPr>
              <a:buFontTx/>
              <a:buChar char="-"/>
            </a:pPr>
            <a:r>
              <a:rPr lang="da-DK" dirty="0"/>
              <a:t>Flere drikker mere end sundhedsstyrelsens genstandsgrænse. </a:t>
            </a:r>
          </a:p>
          <a:p>
            <a:pPr>
              <a:buFontTx/>
              <a:buChar char="-"/>
            </a:pPr>
            <a:r>
              <a:rPr lang="da-DK" dirty="0"/>
              <a:t>Færre er afhængige af alkohol (F10.2). </a:t>
            </a:r>
          </a:p>
          <a:p>
            <a:pPr>
              <a:buFontTx/>
              <a:buChar char="-"/>
            </a:pPr>
            <a:endParaRPr lang="da-DK" dirty="0"/>
          </a:p>
          <a:p>
            <a:pPr>
              <a:buFontTx/>
              <a:buChar char="-"/>
            </a:pPr>
            <a:endParaRPr lang="da-DK" dirty="0"/>
          </a:p>
          <a:p>
            <a:r>
              <a:rPr lang="da-DK" dirty="0"/>
              <a:t> 12 % drikker 2-4 x om ugen.</a:t>
            </a:r>
          </a:p>
          <a:p>
            <a:r>
              <a:rPr lang="da-DK" dirty="0"/>
              <a:t> 29%  drikker 2-3 x om ugen.</a:t>
            </a:r>
          </a:p>
          <a:p>
            <a:r>
              <a:rPr lang="da-DK" dirty="0"/>
              <a:t> 56%  drikker 4 + gange om ugen.</a:t>
            </a:r>
          </a:p>
          <a:p>
            <a:endParaRPr lang="da-DK" dirty="0"/>
          </a:p>
          <a:p>
            <a:endParaRPr lang="da-DK" dirty="0"/>
          </a:p>
          <a:p>
            <a:r>
              <a:rPr lang="da-DK" dirty="0"/>
              <a:t>Næsten halvdelen (41%) har ikke før brugt stoffer, 43% har tidligere, 7% har brugt inden for den seneste måned, 9 % inden for det seneste år ( men ikke inden for den seneste måned ).</a:t>
            </a:r>
          </a:p>
          <a:p>
            <a:endParaRPr lang="da-DK" dirty="0"/>
          </a:p>
          <a:p>
            <a:pPr marL="0" indent="0">
              <a:buNone/>
            </a:pPr>
            <a:endParaRPr lang="da-DK" dirty="0"/>
          </a:p>
        </p:txBody>
      </p:sp>
      <p:sp>
        <p:nvSpPr>
          <p:cNvPr id="4" name="Pladsholder til dato 3">
            <a:extLst>
              <a:ext uri="{FF2B5EF4-FFF2-40B4-BE49-F238E27FC236}">
                <a16:creationId xmlns:a16="http://schemas.microsoft.com/office/drawing/2014/main" id="{25626E87-022D-4B0B-88AE-5524C11BD025}"/>
              </a:ext>
            </a:extLst>
          </p:cNvPr>
          <p:cNvSpPr>
            <a:spLocks noGrp="1"/>
          </p:cNvSpPr>
          <p:nvPr>
            <p:ph type="dt" sz="half" idx="10"/>
          </p:nvPr>
        </p:nvSpPr>
        <p:spPr/>
        <p:txBody>
          <a:bodyPr/>
          <a:lstStyle/>
          <a:p>
            <a:fld id="{4925D3EF-10AD-4242-8312-573BB4B022C1}" type="datetime2">
              <a:rPr lang="da-DK" smtClean="0"/>
              <a:t>26. november 2020</a:t>
            </a:fld>
            <a:endParaRPr lang="en-GB" dirty="0"/>
          </a:p>
        </p:txBody>
      </p:sp>
      <p:sp>
        <p:nvSpPr>
          <p:cNvPr id="5" name="Pladsholder til sidefod 4">
            <a:extLst>
              <a:ext uri="{FF2B5EF4-FFF2-40B4-BE49-F238E27FC236}">
                <a16:creationId xmlns:a16="http://schemas.microsoft.com/office/drawing/2014/main" id="{B52253D9-0973-4858-8475-83AE244938CD}"/>
              </a:ext>
            </a:extLst>
          </p:cNvPr>
          <p:cNvSpPr>
            <a:spLocks noGrp="1"/>
          </p:cNvSpPr>
          <p:nvPr>
            <p:ph type="ftr" sz="quarter" idx="11"/>
          </p:nvPr>
        </p:nvSpPr>
        <p:spPr/>
        <p:txBody>
          <a:bodyPr/>
          <a:lstStyle/>
          <a:p>
            <a:r>
              <a:rPr lang="da-DK"/>
              <a:t>Et liv uden styrende rusmidler</a:t>
            </a:r>
            <a:endParaRPr lang="da-DK" dirty="0"/>
          </a:p>
        </p:txBody>
      </p:sp>
      <p:sp>
        <p:nvSpPr>
          <p:cNvPr id="6" name="Pladsholder til slidenummer 5">
            <a:extLst>
              <a:ext uri="{FF2B5EF4-FFF2-40B4-BE49-F238E27FC236}">
                <a16:creationId xmlns:a16="http://schemas.microsoft.com/office/drawing/2014/main" id="{539FC373-FB4F-46AB-9671-0BACBB8E784D}"/>
              </a:ext>
            </a:extLst>
          </p:cNvPr>
          <p:cNvSpPr>
            <a:spLocks noGrp="1"/>
          </p:cNvSpPr>
          <p:nvPr>
            <p:ph type="sldNum" sz="quarter" idx="12"/>
          </p:nvPr>
        </p:nvSpPr>
        <p:spPr/>
        <p:txBody>
          <a:bodyPr/>
          <a:lstStyle/>
          <a:p>
            <a:pPr algn="l"/>
            <a:r>
              <a:rPr lang="en-GB"/>
              <a:t>•  Side </a:t>
            </a:r>
            <a:fld id="{24C8C45C-947F-4981-8B3F-4F32E973C901}" type="slidenum">
              <a:rPr lang="en-GB" smtClean="0"/>
              <a:pPr algn="l"/>
              <a:t>4</a:t>
            </a:fld>
            <a:endParaRPr lang="en-GB" dirty="0"/>
          </a:p>
        </p:txBody>
      </p:sp>
    </p:spTree>
    <p:extLst>
      <p:ext uri="{BB962C8B-B14F-4D97-AF65-F5344CB8AC3E}">
        <p14:creationId xmlns:p14="http://schemas.microsoft.com/office/powerpoint/2010/main" val="23492542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B2D2762-EBBC-4E6C-9677-54030DE9AABE}"/>
              </a:ext>
            </a:extLst>
          </p:cNvPr>
          <p:cNvSpPr>
            <a:spLocks noGrp="1"/>
          </p:cNvSpPr>
          <p:nvPr>
            <p:ph type="title"/>
          </p:nvPr>
        </p:nvSpPr>
        <p:spPr/>
        <p:txBody>
          <a:bodyPr/>
          <a:lstStyle/>
          <a:p>
            <a:r>
              <a:rPr lang="da-DK" dirty="0"/>
              <a:t>Taler om alkohol og alkohol mål</a:t>
            </a:r>
          </a:p>
        </p:txBody>
      </p:sp>
      <p:sp>
        <p:nvSpPr>
          <p:cNvPr id="3" name="Pladsholder til indhold 2">
            <a:extLst>
              <a:ext uri="{FF2B5EF4-FFF2-40B4-BE49-F238E27FC236}">
                <a16:creationId xmlns:a16="http://schemas.microsoft.com/office/drawing/2014/main" id="{B83A0DB9-849C-4937-B9AB-56F20EEEB915}"/>
              </a:ext>
            </a:extLst>
          </p:cNvPr>
          <p:cNvSpPr>
            <a:spLocks noGrp="1"/>
          </p:cNvSpPr>
          <p:nvPr>
            <p:ph idx="1"/>
          </p:nvPr>
        </p:nvSpPr>
        <p:spPr/>
        <p:txBody>
          <a:bodyPr/>
          <a:lstStyle/>
          <a:p>
            <a:r>
              <a:rPr lang="da-DK" dirty="0"/>
              <a:t>Patienter taler om alkohol både med venner og familie.</a:t>
            </a:r>
          </a:p>
          <a:p>
            <a:endParaRPr lang="da-DK" dirty="0"/>
          </a:p>
          <a:p>
            <a:pPr>
              <a:buFontTx/>
              <a:buChar char="-"/>
            </a:pPr>
            <a:r>
              <a:rPr lang="da-DK" dirty="0"/>
              <a:t>Bryder tabu, involvere venner og familie (61%) taler med familie/venner om alkoholvaner.</a:t>
            </a:r>
          </a:p>
          <a:p>
            <a:pPr marL="0" indent="0">
              <a:buNone/>
            </a:pPr>
            <a:endParaRPr lang="da-DK" dirty="0"/>
          </a:p>
          <a:p>
            <a:pPr marL="0" indent="0">
              <a:buNone/>
            </a:pPr>
            <a:endParaRPr lang="da-DK" dirty="0"/>
          </a:p>
          <a:p>
            <a:r>
              <a:rPr lang="da-DK" dirty="0"/>
              <a:t>De fleste har et mål om, at kunne drikke kontrolleret (58%).</a:t>
            </a:r>
          </a:p>
          <a:p>
            <a:endParaRPr lang="da-DK" dirty="0"/>
          </a:p>
          <a:p>
            <a:r>
              <a:rPr lang="da-DK" dirty="0"/>
              <a:t>11% ønsker en alkoholpause og 11% ønsker helt at stoppe med at drikke for altid.</a:t>
            </a:r>
          </a:p>
          <a:p>
            <a:pPr>
              <a:buFontTx/>
              <a:buChar char="-"/>
            </a:pPr>
            <a:endParaRPr lang="da-DK" dirty="0"/>
          </a:p>
          <a:p>
            <a:pPr marL="0" indent="0">
              <a:buNone/>
            </a:pPr>
            <a:endParaRPr lang="da-DK" dirty="0"/>
          </a:p>
          <a:p>
            <a:pPr marL="0" indent="0">
              <a:buNone/>
            </a:pPr>
            <a:r>
              <a:rPr lang="da-DK" dirty="0"/>
              <a:t>- Ovenstående slides er statistik fra Projekt Overkanten – Statens Institut for Folkesundhed og SDU (august 2020).</a:t>
            </a:r>
          </a:p>
        </p:txBody>
      </p:sp>
      <p:sp>
        <p:nvSpPr>
          <p:cNvPr id="4" name="Pladsholder til dato 3">
            <a:extLst>
              <a:ext uri="{FF2B5EF4-FFF2-40B4-BE49-F238E27FC236}">
                <a16:creationId xmlns:a16="http://schemas.microsoft.com/office/drawing/2014/main" id="{A8A5079C-8A78-4C79-AFA8-ED54B5D028B4}"/>
              </a:ext>
            </a:extLst>
          </p:cNvPr>
          <p:cNvSpPr>
            <a:spLocks noGrp="1"/>
          </p:cNvSpPr>
          <p:nvPr>
            <p:ph type="dt" sz="half" idx="10"/>
          </p:nvPr>
        </p:nvSpPr>
        <p:spPr/>
        <p:txBody>
          <a:bodyPr/>
          <a:lstStyle/>
          <a:p>
            <a:fld id="{4925D3EF-10AD-4242-8312-573BB4B022C1}" type="datetime2">
              <a:rPr lang="da-DK" smtClean="0"/>
              <a:t>26. november 2020</a:t>
            </a:fld>
            <a:endParaRPr lang="en-GB" dirty="0"/>
          </a:p>
        </p:txBody>
      </p:sp>
      <p:sp>
        <p:nvSpPr>
          <p:cNvPr id="5" name="Pladsholder til sidefod 4">
            <a:extLst>
              <a:ext uri="{FF2B5EF4-FFF2-40B4-BE49-F238E27FC236}">
                <a16:creationId xmlns:a16="http://schemas.microsoft.com/office/drawing/2014/main" id="{523CBADF-35F3-4310-8095-E5146F6D1E25}"/>
              </a:ext>
            </a:extLst>
          </p:cNvPr>
          <p:cNvSpPr>
            <a:spLocks noGrp="1"/>
          </p:cNvSpPr>
          <p:nvPr>
            <p:ph type="ftr" sz="quarter" idx="11"/>
          </p:nvPr>
        </p:nvSpPr>
        <p:spPr/>
        <p:txBody>
          <a:bodyPr/>
          <a:lstStyle/>
          <a:p>
            <a:r>
              <a:rPr lang="da-DK"/>
              <a:t>Et liv uden styrende rusmidler</a:t>
            </a:r>
            <a:endParaRPr lang="da-DK" dirty="0"/>
          </a:p>
        </p:txBody>
      </p:sp>
      <p:sp>
        <p:nvSpPr>
          <p:cNvPr id="6" name="Pladsholder til slidenummer 5">
            <a:extLst>
              <a:ext uri="{FF2B5EF4-FFF2-40B4-BE49-F238E27FC236}">
                <a16:creationId xmlns:a16="http://schemas.microsoft.com/office/drawing/2014/main" id="{33D6DE6B-6E39-40DF-8C42-F629C565F325}"/>
              </a:ext>
            </a:extLst>
          </p:cNvPr>
          <p:cNvSpPr>
            <a:spLocks noGrp="1"/>
          </p:cNvSpPr>
          <p:nvPr>
            <p:ph type="sldNum" sz="quarter" idx="12"/>
          </p:nvPr>
        </p:nvSpPr>
        <p:spPr/>
        <p:txBody>
          <a:bodyPr/>
          <a:lstStyle/>
          <a:p>
            <a:pPr algn="l"/>
            <a:r>
              <a:rPr lang="en-GB"/>
              <a:t>•  Side </a:t>
            </a:r>
            <a:fld id="{24C8C45C-947F-4981-8B3F-4F32E973C901}" type="slidenum">
              <a:rPr lang="en-GB" smtClean="0"/>
              <a:pPr algn="l"/>
              <a:t>5</a:t>
            </a:fld>
            <a:endParaRPr lang="en-GB" dirty="0"/>
          </a:p>
        </p:txBody>
      </p:sp>
    </p:spTree>
    <p:extLst>
      <p:ext uri="{BB962C8B-B14F-4D97-AF65-F5344CB8AC3E}">
        <p14:creationId xmlns:p14="http://schemas.microsoft.com/office/powerpoint/2010/main" val="37296478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83F2ED-D604-4661-B453-956D054DDCF9}"/>
              </a:ext>
            </a:extLst>
          </p:cNvPr>
          <p:cNvSpPr>
            <a:spLocks noGrp="1"/>
          </p:cNvSpPr>
          <p:nvPr>
            <p:ph type="title"/>
          </p:nvPr>
        </p:nvSpPr>
        <p:spPr/>
        <p:txBody>
          <a:bodyPr/>
          <a:lstStyle/>
          <a:p>
            <a:r>
              <a:rPr lang="da-DK" dirty="0"/>
              <a:t>Tværfagligt samarbejde, er det muligt?</a:t>
            </a:r>
          </a:p>
        </p:txBody>
      </p:sp>
      <p:sp>
        <p:nvSpPr>
          <p:cNvPr id="3" name="Pladsholder til indhold 2">
            <a:extLst>
              <a:ext uri="{FF2B5EF4-FFF2-40B4-BE49-F238E27FC236}">
                <a16:creationId xmlns:a16="http://schemas.microsoft.com/office/drawing/2014/main" id="{A6636877-6114-43B8-AB4D-B3AA6EB8B7C5}"/>
              </a:ext>
            </a:extLst>
          </p:cNvPr>
          <p:cNvSpPr>
            <a:spLocks noGrp="1"/>
          </p:cNvSpPr>
          <p:nvPr>
            <p:ph idx="1"/>
          </p:nvPr>
        </p:nvSpPr>
        <p:spPr/>
        <p:txBody>
          <a:bodyPr/>
          <a:lstStyle/>
          <a:p>
            <a:r>
              <a:rPr lang="da-DK" dirty="0"/>
              <a:t>Samarbejde med patientens praktiserende læge. </a:t>
            </a:r>
          </a:p>
          <a:p>
            <a:pPr marL="0" indent="0">
              <a:buNone/>
            </a:pPr>
            <a:endParaRPr lang="da-DK" dirty="0"/>
          </a:p>
          <a:p>
            <a:pPr marL="0" indent="0">
              <a:buNone/>
            </a:pPr>
            <a:r>
              <a:rPr lang="da-DK" dirty="0"/>
              <a:t>-  Opstart af Campral, </a:t>
            </a:r>
            <a:r>
              <a:rPr lang="da-DK" dirty="0" err="1"/>
              <a:t>Naltrexone</a:t>
            </a:r>
            <a:r>
              <a:rPr lang="da-DK" dirty="0"/>
              <a:t> og eller Antabus</a:t>
            </a:r>
          </a:p>
          <a:p>
            <a:pPr>
              <a:buFontTx/>
              <a:buChar char="-"/>
            </a:pPr>
            <a:r>
              <a:rPr lang="da-DK" dirty="0"/>
              <a:t>Udredning for angst og social forbi</a:t>
            </a:r>
          </a:p>
          <a:p>
            <a:pPr>
              <a:buFontTx/>
              <a:buChar char="-"/>
            </a:pPr>
            <a:r>
              <a:rPr lang="da-DK" dirty="0"/>
              <a:t>Udredning for ADHD</a:t>
            </a:r>
          </a:p>
          <a:p>
            <a:pPr>
              <a:buFontTx/>
              <a:buChar char="-"/>
            </a:pPr>
            <a:endParaRPr lang="da-DK" dirty="0"/>
          </a:p>
          <a:p>
            <a:pPr marL="0" indent="0">
              <a:buNone/>
            </a:pPr>
            <a:r>
              <a:rPr lang="da-DK" dirty="0"/>
              <a:t>Min oplevelse er, at praktiserende læger er meget imødekommende, både til at henvise til evt. psykiatrisk udredning, men også som sparringspartnere. Uanset hvor patienten er bosiddende i Danmark. </a:t>
            </a:r>
          </a:p>
          <a:p>
            <a:pPr marL="0" indent="0">
              <a:buNone/>
            </a:pPr>
            <a:endParaRPr lang="da-DK" dirty="0"/>
          </a:p>
          <a:p>
            <a:r>
              <a:rPr lang="da-DK" dirty="0"/>
              <a:t> Misbrugsbehandling rundt om i Danmark.</a:t>
            </a:r>
          </a:p>
          <a:p>
            <a:endParaRPr lang="da-DK" dirty="0"/>
          </a:p>
          <a:p>
            <a:pPr>
              <a:buFontTx/>
              <a:buChar char="-"/>
            </a:pPr>
            <a:r>
              <a:rPr lang="da-DK" dirty="0"/>
              <a:t>Er en patient for dårlig til online behandling, hvordan støtter jeg patienten over til det bedste tilbud for ham/hende?</a:t>
            </a:r>
          </a:p>
          <a:p>
            <a:pPr>
              <a:buFontTx/>
              <a:buChar char="-"/>
            </a:pPr>
            <a:r>
              <a:rPr lang="da-DK" dirty="0"/>
              <a:t>Jeg har endnu ikke oplevet en kommune i DK, der ikke ønsker et samarbejde. </a:t>
            </a:r>
          </a:p>
          <a:p>
            <a:endParaRPr lang="da-DK" dirty="0"/>
          </a:p>
          <a:p>
            <a:endParaRPr lang="da-DK" dirty="0"/>
          </a:p>
          <a:p>
            <a:endParaRPr lang="da-DK" dirty="0"/>
          </a:p>
          <a:p>
            <a:endParaRPr lang="da-DK" dirty="0"/>
          </a:p>
          <a:p>
            <a:pPr marL="0" indent="0">
              <a:buNone/>
            </a:pPr>
            <a:endParaRPr lang="da-DK" dirty="0"/>
          </a:p>
          <a:p>
            <a:pPr marL="0" indent="0">
              <a:buNone/>
            </a:pPr>
            <a:endParaRPr lang="da-DK" dirty="0"/>
          </a:p>
          <a:p>
            <a:pPr>
              <a:buFontTx/>
              <a:buChar char="-"/>
            </a:pPr>
            <a:endParaRPr lang="da-DK" dirty="0"/>
          </a:p>
          <a:p>
            <a:pPr marL="0" indent="0">
              <a:buNone/>
            </a:pPr>
            <a:endParaRPr lang="da-DK" dirty="0"/>
          </a:p>
        </p:txBody>
      </p:sp>
      <p:sp>
        <p:nvSpPr>
          <p:cNvPr id="4" name="Pladsholder til dato 3">
            <a:extLst>
              <a:ext uri="{FF2B5EF4-FFF2-40B4-BE49-F238E27FC236}">
                <a16:creationId xmlns:a16="http://schemas.microsoft.com/office/drawing/2014/main" id="{0E90AC54-69C9-4EC9-BEEB-6E012C229902}"/>
              </a:ext>
            </a:extLst>
          </p:cNvPr>
          <p:cNvSpPr>
            <a:spLocks noGrp="1"/>
          </p:cNvSpPr>
          <p:nvPr>
            <p:ph type="dt" sz="half" idx="10"/>
          </p:nvPr>
        </p:nvSpPr>
        <p:spPr/>
        <p:txBody>
          <a:bodyPr/>
          <a:lstStyle/>
          <a:p>
            <a:fld id="{4925D3EF-10AD-4242-8312-573BB4B022C1}" type="datetime2">
              <a:rPr lang="da-DK" smtClean="0"/>
              <a:t>26. november 2020</a:t>
            </a:fld>
            <a:endParaRPr lang="en-GB" dirty="0"/>
          </a:p>
        </p:txBody>
      </p:sp>
      <p:sp>
        <p:nvSpPr>
          <p:cNvPr id="5" name="Pladsholder til sidefod 4">
            <a:extLst>
              <a:ext uri="{FF2B5EF4-FFF2-40B4-BE49-F238E27FC236}">
                <a16:creationId xmlns:a16="http://schemas.microsoft.com/office/drawing/2014/main" id="{84E4EAD9-5128-48A3-B0C6-78762189E5C4}"/>
              </a:ext>
            </a:extLst>
          </p:cNvPr>
          <p:cNvSpPr>
            <a:spLocks noGrp="1"/>
          </p:cNvSpPr>
          <p:nvPr>
            <p:ph type="ftr" sz="quarter" idx="11"/>
          </p:nvPr>
        </p:nvSpPr>
        <p:spPr/>
        <p:txBody>
          <a:bodyPr/>
          <a:lstStyle/>
          <a:p>
            <a:r>
              <a:rPr lang="da-DK"/>
              <a:t>Et liv uden styrende rusmidler</a:t>
            </a:r>
            <a:endParaRPr lang="da-DK" dirty="0"/>
          </a:p>
        </p:txBody>
      </p:sp>
      <p:sp>
        <p:nvSpPr>
          <p:cNvPr id="6" name="Pladsholder til slidenummer 5">
            <a:extLst>
              <a:ext uri="{FF2B5EF4-FFF2-40B4-BE49-F238E27FC236}">
                <a16:creationId xmlns:a16="http://schemas.microsoft.com/office/drawing/2014/main" id="{33693343-295B-48E5-A8C2-297ED4B669AA}"/>
              </a:ext>
            </a:extLst>
          </p:cNvPr>
          <p:cNvSpPr>
            <a:spLocks noGrp="1"/>
          </p:cNvSpPr>
          <p:nvPr>
            <p:ph type="sldNum" sz="quarter" idx="12"/>
          </p:nvPr>
        </p:nvSpPr>
        <p:spPr/>
        <p:txBody>
          <a:bodyPr/>
          <a:lstStyle/>
          <a:p>
            <a:pPr algn="l"/>
            <a:r>
              <a:rPr lang="en-GB"/>
              <a:t>•  Side </a:t>
            </a:r>
            <a:fld id="{24C8C45C-947F-4981-8B3F-4F32E973C901}" type="slidenum">
              <a:rPr lang="en-GB" smtClean="0"/>
              <a:pPr algn="l"/>
              <a:t>6</a:t>
            </a:fld>
            <a:endParaRPr lang="en-GB" dirty="0"/>
          </a:p>
        </p:txBody>
      </p:sp>
    </p:spTree>
    <p:extLst>
      <p:ext uri="{BB962C8B-B14F-4D97-AF65-F5344CB8AC3E}">
        <p14:creationId xmlns:p14="http://schemas.microsoft.com/office/powerpoint/2010/main" val="26465760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5BED65-B98D-47F1-ADE7-1F4C866998FF}"/>
              </a:ext>
            </a:extLst>
          </p:cNvPr>
          <p:cNvSpPr>
            <a:spLocks noGrp="1"/>
          </p:cNvSpPr>
          <p:nvPr>
            <p:ph type="title"/>
          </p:nvPr>
        </p:nvSpPr>
        <p:spPr/>
        <p:txBody>
          <a:bodyPr/>
          <a:lstStyle/>
          <a:p>
            <a:r>
              <a:rPr lang="da-DK" dirty="0"/>
              <a:t>Hvad gør jeg hvis en person er </a:t>
            </a:r>
            <a:r>
              <a:rPr lang="da-DK" i="1" dirty="0"/>
              <a:t>for</a:t>
            </a:r>
            <a:r>
              <a:rPr lang="da-DK" dirty="0"/>
              <a:t> dårlig?</a:t>
            </a:r>
          </a:p>
        </p:txBody>
      </p:sp>
      <p:sp>
        <p:nvSpPr>
          <p:cNvPr id="3" name="Pladsholder til indhold 2">
            <a:extLst>
              <a:ext uri="{FF2B5EF4-FFF2-40B4-BE49-F238E27FC236}">
                <a16:creationId xmlns:a16="http://schemas.microsoft.com/office/drawing/2014/main" id="{399479EB-196D-44BF-A5CA-940A5F67CC25}"/>
              </a:ext>
            </a:extLst>
          </p:cNvPr>
          <p:cNvSpPr>
            <a:spLocks noGrp="1"/>
          </p:cNvSpPr>
          <p:nvPr>
            <p:ph idx="1"/>
          </p:nvPr>
        </p:nvSpPr>
        <p:spPr/>
        <p:txBody>
          <a:bodyPr/>
          <a:lstStyle/>
          <a:p>
            <a:r>
              <a:rPr lang="da-DK" dirty="0"/>
              <a:t>Det er sket 2 gange på 3 år, at en person har været for dårlig til online behandling. </a:t>
            </a:r>
          </a:p>
          <a:p>
            <a:endParaRPr lang="da-DK" dirty="0"/>
          </a:p>
          <a:p>
            <a:r>
              <a:rPr lang="da-DK" dirty="0"/>
              <a:t>Det er vigtigt at italesætte dette, vær ærlig og tag kontakt mens patienten er online til et lokal tilbud. </a:t>
            </a:r>
          </a:p>
          <a:p>
            <a:pPr marL="0" indent="0">
              <a:buNone/>
            </a:pPr>
            <a:endParaRPr lang="da-DK" dirty="0"/>
          </a:p>
          <a:p>
            <a:pPr>
              <a:buFontTx/>
              <a:buChar char="-"/>
            </a:pPr>
            <a:r>
              <a:rPr lang="da-DK" dirty="0"/>
              <a:t>Sammen med patienten har jeg fokus på abstinenser, måske er patienten aktivt drikkende online (altså, at det kan ses på webcam).</a:t>
            </a:r>
          </a:p>
          <a:p>
            <a:pPr>
              <a:buFontTx/>
              <a:buChar char="-"/>
            </a:pPr>
            <a:r>
              <a:rPr lang="da-DK" dirty="0"/>
              <a:t>Eller personen synes dårlig på skærmen, her har behandler fokus på rette hjælp. Det kan enten være til det lokale sygehus, eller et af </a:t>
            </a:r>
            <a:r>
              <a:rPr lang="da-DK" dirty="0" err="1"/>
              <a:t>Novavi’s</a:t>
            </a:r>
            <a:r>
              <a:rPr lang="da-DK" dirty="0"/>
              <a:t> fysiske ambulatorier i nærheden.</a:t>
            </a:r>
          </a:p>
          <a:p>
            <a:pPr>
              <a:buFontTx/>
              <a:buChar char="-"/>
            </a:pPr>
            <a:endParaRPr lang="da-DK" dirty="0"/>
          </a:p>
          <a:p>
            <a:r>
              <a:rPr lang="da-DK" dirty="0"/>
              <a:t>De 2 patienter jeg har overleveret, har begge boet i Jylland, men med kontakt til lokal misbrugscenter blev begge overleveret, og følger fortsat alkoholbehandling i deres lokale området. </a:t>
            </a:r>
          </a:p>
        </p:txBody>
      </p:sp>
      <p:sp>
        <p:nvSpPr>
          <p:cNvPr id="4" name="Pladsholder til dato 3">
            <a:extLst>
              <a:ext uri="{FF2B5EF4-FFF2-40B4-BE49-F238E27FC236}">
                <a16:creationId xmlns:a16="http://schemas.microsoft.com/office/drawing/2014/main" id="{85A2795A-71C3-4018-9649-5DFFF8BB8201}"/>
              </a:ext>
            </a:extLst>
          </p:cNvPr>
          <p:cNvSpPr>
            <a:spLocks noGrp="1"/>
          </p:cNvSpPr>
          <p:nvPr>
            <p:ph type="dt" sz="half" idx="10"/>
          </p:nvPr>
        </p:nvSpPr>
        <p:spPr/>
        <p:txBody>
          <a:bodyPr/>
          <a:lstStyle/>
          <a:p>
            <a:fld id="{4925D3EF-10AD-4242-8312-573BB4B022C1}" type="datetime2">
              <a:rPr lang="da-DK" smtClean="0"/>
              <a:t>26. november 2020</a:t>
            </a:fld>
            <a:endParaRPr lang="en-GB" dirty="0"/>
          </a:p>
        </p:txBody>
      </p:sp>
      <p:sp>
        <p:nvSpPr>
          <p:cNvPr id="5" name="Pladsholder til sidefod 4">
            <a:extLst>
              <a:ext uri="{FF2B5EF4-FFF2-40B4-BE49-F238E27FC236}">
                <a16:creationId xmlns:a16="http://schemas.microsoft.com/office/drawing/2014/main" id="{4D7D77F6-04CF-494B-AF85-EBFB3D6A342C}"/>
              </a:ext>
            </a:extLst>
          </p:cNvPr>
          <p:cNvSpPr>
            <a:spLocks noGrp="1"/>
          </p:cNvSpPr>
          <p:nvPr>
            <p:ph type="ftr" sz="quarter" idx="11"/>
          </p:nvPr>
        </p:nvSpPr>
        <p:spPr/>
        <p:txBody>
          <a:bodyPr/>
          <a:lstStyle/>
          <a:p>
            <a:r>
              <a:rPr lang="da-DK"/>
              <a:t>Et liv uden styrende rusmidler</a:t>
            </a:r>
            <a:endParaRPr lang="da-DK" dirty="0"/>
          </a:p>
        </p:txBody>
      </p:sp>
      <p:sp>
        <p:nvSpPr>
          <p:cNvPr id="6" name="Pladsholder til slidenummer 5">
            <a:extLst>
              <a:ext uri="{FF2B5EF4-FFF2-40B4-BE49-F238E27FC236}">
                <a16:creationId xmlns:a16="http://schemas.microsoft.com/office/drawing/2014/main" id="{2DE47EBD-12A9-40BB-AEF9-07F7B5323FAC}"/>
              </a:ext>
            </a:extLst>
          </p:cNvPr>
          <p:cNvSpPr>
            <a:spLocks noGrp="1"/>
          </p:cNvSpPr>
          <p:nvPr>
            <p:ph type="sldNum" sz="quarter" idx="12"/>
          </p:nvPr>
        </p:nvSpPr>
        <p:spPr/>
        <p:txBody>
          <a:bodyPr/>
          <a:lstStyle/>
          <a:p>
            <a:pPr algn="l"/>
            <a:r>
              <a:rPr lang="en-GB"/>
              <a:t>•  Side </a:t>
            </a:r>
            <a:fld id="{24C8C45C-947F-4981-8B3F-4F32E973C901}" type="slidenum">
              <a:rPr lang="en-GB" smtClean="0"/>
              <a:pPr algn="l"/>
              <a:t>7</a:t>
            </a:fld>
            <a:endParaRPr lang="en-GB" dirty="0"/>
          </a:p>
        </p:txBody>
      </p:sp>
    </p:spTree>
    <p:extLst>
      <p:ext uri="{BB962C8B-B14F-4D97-AF65-F5344CB8AC3E}">
        <p14:creationId xmlns:p14="http://schemas.microsoft.com/office/powerpoint/2010/main" val="10574350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7BB1F69-2EDA-499A-88CC-1165F857D1ED}"/>
              </a:ext>
            </a:extLst>
          </p:cNvPr>
          <p:cNvSpPr>
            <a:spLocks noGrp="1"/>
          </p:cNvSpPr>
          <p:nvPr>
            <p:ph type="title"/>
          </p:nvPr>
        </p:nvSpPr>
        <p:spPr/>
        <p:txBody>
          <a:bodyPr/>
          <a:lstStyle/>
          <a:p>
            <a:r>
              <a:rPr lang="da-DK" dirty="0"/>
              <a:t>Børn under 18 år</a:t>
            </a:r>
          </a:p>
        </p:txBody>
      </p:sp>
      <p:sp>
        <p:nvSpPr>
          <p:cNvPr id="3" name="Pladsholder til indhold 2">
            <a:extLst>
              <a:ext uri="{FF2B5EF4-FFF2-40B4-BE49-F238E27FC236}">
                <a16:creationId xmlns:a16="http://schemas.microsoft.com/office/drawing/2014/main" id="{C3F2770F-F5DC-4AA2-BD72-C54252E89480}"/>
              </a:ext>
            </a:extLst>
          </p:cNvPr>
          <p:cNvSpPr>
            <a:spLocks noGrp="1"/>
          </p:cNvSpPr>
          <p:nvPr>
            <p:ph idx="1"/>
          </p:nvPr>
        </p:nvSpPr>
        <p:spPr/>
        <p:txBody>
          <a:bodyPr/>
          <a:lstStyle/>
          <a:p>
            <a:endParaRPr lang="da-DK" dirty="0"/>
          </a:p>
          <a:p>
            <a:r>
              <a:rPr lang="da-DK" dirty="0"/>
              <a:t>Som onlinebehandler oplever jeg, at det er lidt mere udfordrende at fortælle om skærpet underretningspligt. </a:t>
            </a:r>
          </a:p>
          <a:p>
            <a:pPr marL="0" indent="0">
              <a:buNone/>
            </a:pPr>
            <a:endParaRPr lang="da-DK" dirty="0"/>
          </a:p>
          <a:p>
            <a:r>
              <a:rPr lang="da-DK" dirty="0"/>
              <a:t>Patienter reagere hurtigt med modstand.</a:t>
            </a:r>
          </a:p>
          <a:p>
            <a:r>
              <a:rPr lang="da-DK" dirty="0"/>
              <a:t>Patienter bliver bange.</a:t>
            </a:r>
          </a:p>
          <a:p>
            <a:r>
              <a:rPr lang="da-DK" dirty="0"/>
              <a:t>Patienter bliver usikker.</a:t>
            </a:r>
          </a:p>
          <a:p>
            <a:endParaRPr lang="da-DK" dirty="0"/>
          </a:p>
          <a:p>
            <a:pPr>
              <a:buFontTx/>
              <a:buChar char="-"/>
            </a:pPr>
            <a:r>
              <a:rPr lang="da-DK" dirty="0"/>
              <a:t>Brug ekstra tid til og forklare hvad en skærpet underretningspligt er, italesæt usikkerhed, bekymring hos forældre.</a:t>
            </a:r>
          </a:p>
          <a:p>
            <a:pPr>
              <a:buFontTx/>
              <a:buChar char="-"/>
            </a:pPr>
            <a:endParaRPr lang="da-DK" dirty="0"/>
          </a:p>
          <a:p>
            <a:pPr>
              <a:buFontTx/>
              <a:buChar char="-"/>
            </a:pPr>
            <a:r>
              <a:rPr lang="da-DK" dirty="0"/>
              <a:t>Har patienten børn u.18 år, så forklar underretningspligt ved en af de første samtaler.</a:t>
            </a:r>
          </a:p>
          <a:p>
            <a:pPr>
              <a:buFontTx/>
              <a:buChar char="-"/>
            </a:pPr>
            <a:r>
              <a:rPr lang="da-DK" dirty="0"/>
              <a:t>Tjek ved endt samtale om der er yderligere spørgsmål. </a:t>
            </a:r>
          </a:p>
          <a:p>
            <a:pPr>
              <a:buFontTx/>
              <a:buChar char="-"/>
            </a:pPr>
            <a:r>
              <a:rPr lang="da-DK" dirty="0"/>
              <a:t>I bund og grund vil vi som onlinebehandlere sikre os, at familien som en helhed har det godt, kan vi hjælpe – så gør vi naturligvis det. </a:t>
            </a:r>
          </a:p>
        </p:txBody>
      </p:sp>
      <p:sp>
        <p:nvSpPr>
          <p:cNvPr id="4" name="Pladsholder til dato 3">
            <a:extLst>
              <a:ext uri="{FF2B5EF4-FFF2-40B4-BE49-F238E27FC236}">
                <a16:creationId xmlns:a16="http://schemas.microsoft.com/office/drawing/2014/main" id="{EAAA4E0A-A1C5-4D05-AE3D-619099B49A0F}"/>
              </a:ext>
            </a:extLst>
          </p:cNvPr>
          <p:cNvSpPr>
            <a:spLocks noGrp="1"/>
          </p:cNvSpPr>
          <p:nvPr>
            <p:ph type="dt" sz="half" idx="10"/>
          </p:nvPr>
        </p:nvSpPr>
        <p:spPr/>
        <p:txBody>
          <a:bodyPr/>
          <a:lstStyle/>
          <a:p>
            <a:fld id="{4925D3EF-10AD-4242-8312-573BB4B022C1}" type="datetime2">
              <a:rPr lang="da-DK" smtClean="0"/>
              <a:t>26. november 2020</a:t>
            </a:fld>
            <a:endParaRPr lang="en-GB" dirty="0"/>
          </a:p>
        </p:txBody>
      </p:sp>
      <p:sp>
        <p:nvSpPr>
          <p:cNvPr id="5" name="Pladsholder til sidefod 4">
            <a:extLst>
              <a:ext uri="{FF2B5EF4-FFF2-40B4-BE49-F238E27FC236}">
                <a16:creationId xmlns:a16="http://schemas.microsoft.com/office/drawing/2014/main" id="{798FDD3A-692B-49BE-B4A7-49205B0A80EA}"/>
              </a:ext>
            </a:extLst>
          </p:cNvPr>
          <p:cNvSpPr>
            <a:spLocks noGrp="1"/>
          </p:cNvSpPr>
          <p:nvPr>
            <p:ph type="ftr" sz="quarter" idx="11"/>
          </p:nvPr>
        </p:nvSpPr>
        <p:spPr/>
        <p:txBody>
          <a:bodyPr/>
          <a:lstStyle/>
          <a:p>
            <a:r>
              <a:rPr lang="da-DK"/>
              <a:t>Et liv uden styrende rusmidler</a:t>
            </a:r>
            <a:endParaRPr lang="da-DK" dirty="0"/>
          </a:p>
        </p:txBody>
      </p:sp>
      <p:sp>
        <p:nvSpPr>
          <p:cNvPr id="6" name="Pladsholder til slidenummer 5">
            <a:extLst>
              <a:ext uri="{FF2B5EF4-FFF2-40B4-BE49-F238E27FC236}">
                <a16:creationId xmlns:a16="http://schemas.microsoft.com/office/drawing/2014/main" id="{8A0B542E-F05A-4275-ABE4-018AD3C89F9D}"/>
              </a:ext>
            </a:extLst>
          </p:cNvPr>
          <p:cNvSpPr>
            <a:spLocks noGrp="1"/>
          </p:cNvSpPr>
          <p:nvPr>
            <p:ph type="sldNum" sz="quarter" idx="12"/>
          </p:nvPr>
        </p:nvSpPr>
        <p:spPr/>
        <p:txBody>
          <a:bodyPr/>
          <a:lstStyle/>
          <a:p>
            <a:pPr algn="l"/>
            <a:r>
              <a:rPr lang="en-GB"/>
              <a:t>•  Side </a:t>
            </a:r>
            <a:fld id="{24C8C45C-947F-4981-8B3F-4F32E973C901}" type="slidenum">
              <a:rPr lang="en-GB" smtClean="0"/>
              <a:pPr algn="l"/>
              <a:t>8</a:t>
            </a:fld>
            <a:endParaRPr lang="en-GB" dirty="0"/>
          </a:p>
        </p:txBody>
      </p:sp>
    </p:spTree>
    <p:extLst>
      <p:ext uri="{BB962C8B-B14F-4D97-AF65-F5344CB8AC3E}">
        <p14:creationId xmlns:p14="http://schemas.microsoft.com/office/powerpoint/2010/main" val="18177682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651F7B3-35C2-4E71-BBFA-738F4EB646EE}"/>
              </a:ext>
            </a:extLst>
          </p:cNvPr>
          <p:cNvSpPr>
            <a:spLocks noGrp="1"/>
          </p:cNvSpPr>
          <p:nvPr>
            <p:ph type="title"/>
          </p:nvPr>
        </p:nvSpPr>
        <p:spPr/>
        <p:txBody>
          <a:bodyPr/>
          <a:lstStyle/>
          <a:p>
            <a:r>
              <a:rPr lang="da-DK" dirty="0"/>
              <a:t>Online behandling – hvem kan få behandling?</a:t>
            </a:r>
          </a:p>
        </p:txBody>
      </p:sp>
      <p:sp>
        <p:nvSpPr>
          <p:cNvPr id="3" name="Pladsholder til indhold 2">
            <a:extLst>
              <a:ext uri="{FF2B5EF4-FFF2-40B4-BE49-F238E27FC236}">
                <a16:creationId xmlns:a16="http://schemas.microsoft.com/office/drawing/2014/main" id="{5798199A-8516-4050-B69B-43483B05D938}"/>
              </a:ext>
            </a:extLst>
          </p:cNvPr>
          <p:cNvSpPr>
            <a:spLocks noGrp="1"/>
          </p:cNvSpPr>
          <p:nvPr>
            <p:ph idx="1"/>
          </p:nvPr>
        </p:nvSpPr>
        <p:spPr/>
        <p:txBody>
          <a:bodyPr/>
          <a:lstStyle/>
          <a:p>
            <a:r>
              <a:rPr lang="da-DK" dirty="0"/>
              <a:t>Hos </a:t>
            </a:r>
            <a:r>
              <a:rPr lang="da-DK" dirty="0" err="1"/>
              <a:t>Novavi</a:t>
            </a:r>
            <a:r>
              <a:rPr lang="da-DK" dirty="0"/>
              <a:t>, er online behandling stort set det samme tilbud en patient får i fysisk fremmøde – minus medicinsk behandling.</a:t>
            </a:r>
          </a:p>
          <a:p>
            <a:endParaRPr lang="da-DK" dirty="0"/>
          </a:p>
          <a:p>
            <a:r>
              <a:rPr lang="da-DK" dirty="0"/>
              <a:t>Rådgivning vs. Behandling.</a:t>
            </a:r>
          </a:p>
          <a:p>
            <a:pPr marL="0" indent="0">
              <a:buNone/>
            </a:pPr>
            <a:endParaRPr lang="da-DK" dirty="0"/>
          </a:p>
          <a:p>
            <a:r>
              <a:rPr lang="da-DK" dirty="0"/>
              <a:t>Online behandling i </a:t>
            </a:r>
            <a:r>
              <a:rPr lang="da-DK" dirty="0" err="1"/>
              <a:t>Novavi</a:t>
            </a:r>
            <a:r>
              <a:rPr lang="da-DK" dirty="0"/>
              <a:t> tilbyder:</a:t>
            </a:r>
          </a:p>
          <a:p>
            <a:pPr>
              <a:buFontTx/>
              <a:buChar char="-"/>
            </a:pPr>
            <a:r>
              <a:rPr lang="da-DK" dirty="0"/>
              <a:t>Individuel alkoholbehandling</a:t>
            </a:r>
          </a:p>
          <a:p>
            <a:pPr>
              <a:buFontTx/>
              <a:buChar char="-"/>
            </a:pPr>
            <a:r>
              <a:rPr lang="da-DK" dirty="0"/>
              <a:t>Parsamtaler</a:t>
            </a:r>
          </a:p>
          <a:p>
            <a:pPr>
              <a:buFontTx/>
              <a:buChar char="-"/>
            </a:pPr>
            <a:r>
              <a:rPr lang="da-DK" dirty="0"/>
              <a:t>Pårørende samtaler</a:t>
            </a:r>
          </a:p>
          <a:p>
            <a:pPr marL="0" indent="0">
              <a:buNone/>
            </a:pPr>
            <a:endParaRPr lang="da-DK" dirty="0"/>
          </a:p>
          <a:p>
            <a:pPr marL="0" indent="0">
              <a:buNone/>
            </a:pPr>
            <a:r>
              <a:rPr lang="da-DK" dirty="0"/>
              <a:t>VBA under 25 år bliver henvist til </a:t>
            </a:r>
            <a:r>
              <a:rPr lang="da-DK" dirty="0" err="1"/>
              <a:t>UngRevers</a:t>
            </a:r>
            <a:r>
              <a:rPr lang="da-DK" dirty="0"/>
              <a:t>. </a:t>
            </a:r>
          </a:p>
          <a:p>
            <a:pPr>
              <a:buFontTx/>
              <a:buChar char="-"/>
            </a:pPr>
            <a:endParaRPr lang="da-DK" dirty="0"/>
          </a:p>
          <a:p>
            <a:pPr marL="0" indent="0">
              <a:buNone/>
            </a:pPr>
            <a:r>
              <a:rPr lang="da-DK" dirty="0"/>
              <a:t>Mere og mere oplever jeg, at patienten inkludere familien, at børn kommer hjem fra skole osv. lige popper ind og siger hej – hvilket giver et andet indblik end det jeg vil have på et fysisk ambulatorie. </a:t>
            </a:r>
          </a:p>
        </p:txBody>
      </p:sp>
      <p:sp>
        <p:nvSpPr>
          <p:cNvPr id="4" name="Pladsholder til dato 3">
            <a:extLst>
              <a:ext uri="{FF2B5EF4-FFF2-40B4-BE49-F238E27FC236}">
                <a16:creationId xmlns:a16="http://schemas.microsoft.com/office/drawing/2014/main" id="{1668379D-FA02-4B76-9E59-A1C2735BF0B2}"/>
              </a:ext>
            </a:extLst>
          </p:cNvPr>
          <p:cNvSpPr>
            <a:spLocks noGrp="1"/>
          </p:cNvSpPr>
          <p:nvPr>
            <p:ph type="dt" sz="half" idx="10"/>
          </p:nvPr>
        </p:nvSpPr>
        <p:spPr/>
        <p:txBody>
          <a:bodyPr/>
          <a:lstStyle/>
          <a:p>
            <a:fld id="{4925D3EF-10AD-4242-8312-573BB4B022C1}" type="datetime2">
              <a:rPr lang="da-DK" smtClean="0"/>
              <a:t>26. november 2020</a:t>
            </a:fld>
            <a:endParaRPr lang="en-GB" dirty="0"/>
          </a:p>
        </p:txBody>
      </p:sp>
      <p:sp>
        <p:nvSpPr>
          <p:cNvPr id="5" name="Pladsholder til sidefod 4">
            <a:extLst>
              <a:ext uri="{FF2B5EF4-FFF2-40B4-BE49-F238E27FC236}">
                <a16:creationId xmlns:a16="http://schemas.microsoft.com/office/drawing/2014/main" id="{70B895EB-E65B-4CE2-BB31-97CD02474BE8}"/>
              </a:ext>
            </a:extLst>
          </p:cNvPr>
          <p:cNvSpPr>
            <a:spLocks noGrp="1"/>
          </p:cNvSpPr>
          <p:nvPr>
            <p:ph type="ftr" sz="quarter" idx="11"/>
          </p:nvPr>
        </p:nvSpPr>
        <p:spPr/>
        <p:txBody>
          <a:bodyPr/>
          <a:lstStyle/>
          <a:p>
            <a:r>
              <a:rPr lang="da-DK"/>
              <a:t>Et liv uden styrende rusmidler</a:t>
            </a:r>
            <a:endParaRPr lang="da-DK" dirty="0"/>
          </a:p>
        </p:txBody>
      </p:sp>
      <p:sp>
        <p:nvSpPr>
          <p:cNvPr id="6" name="Pladsholder til slidenummer 5">
            <a:extLst>
              <a:ext uri="{FF2B5EF4-FFF2-40B4-BE49-F238E27FC236}">
                <a16:creationId xmlns:a16="http://schemas.microsoft.com/office/drawing/2014/main" id="{9C385A60-F325-4D7A-85F0-279947974089}"/>
              </a:ext>
            </a:extLst>
          </p:cNvPr>
          <p:cNvSpPr>
            <a:spLocks noGrp="1"/>
          </p:cNvSpPr>
          <p:nvPr>
            <p:ph type="sldNum" sz="quarter" idx="12"/>
          </p:nvPr>
        </p:nvSpPr>
        <p:spPr/>
        <p:txBody>
          <a:bodyPr/>
          <a:lstStyle/>
          <a:p>
            <a:pPr algn="l"/>
            <a:r>
              <a:rPr lang="en-GB"/>
              <a:t>•  Side </a:t>
            </a:r>
            <a:fld id="{24C8C45C-947F-4981-8B3F-4F32E973C901}" type="slidenum">
              <a:rPr lang="en-GB" smtClean="0"/>
              <a:pPr algn="l"/>
              <a:t>9</a:t>
            </a:fld>
            <a:endParaRPr lang="en-GB" dirty="0"/>
          </a:p>
        </p:txBody>
      </p:sp>
    </p:spTree>
    <p:extLst>
      <p:ext uri="{BB962C8B-B14F-4D97-AF65-F5344CB8AC3E}">
        <p14:creationId xmlns:p14="http://schemas.microsoft.com/office/powerpoint/2010/main" val="1194299695"/>
      </p:ext>
    </p:extLst>
  </p:cSld>
  <p:clrMapOvr>
    <a:masterClrMapping/>
  </p:clrMapOvr>
</p:sld>
</file>

<file path=ppt/theme/theme1.xml><?xml version="1.0" encoding="utf-8"?>
<a:theme xmlns:a="http://schemas.openxmlformats.org/drawingml/2006/main" name="Novavi PowerPoint skabelon">
  <a:themeElements>
    <a:clrScheme name="Novavi PPT">
      <a:dk1>
        <a:sysClr val="windowText" lastClr="000000"/>
      </a:dk1>
      <a:lt1>
        <a:sysClr val="window" lastClr="FFFFFF"/>
      </a:lt1>
      <a:dk2>
        <a:srgbClr val="1C5870"/>
      </a:dk2>
      <a:lt2>
        <a:srgbClr val="5A1D3D"/>
      </a:lt2>
      <a:accent1>
        <a:srgbClr val="1C5870"/>
      </a:accent1>
      <a:accent2>
        <a:srgbClr val="5A1D3D"/>
      </a:accent2>
      <a:accent3>
        <a:srgbClr val="424D58"/>
      </a:accent3>
      <a:accent4>
        <a:srgbClr val="EA5156"/>
      </a:accent4>
      <a:accent5>
        <a:srgbClr val="69C3C4"/>
      </a:accent5>
      <a:accent6>
        <a:srgbClr val="FFED00"/>
      </a:accent6>
      <a:hlink>
        <a:srgbClr val="5A1D3D"/>
      </a:hlink>
      <a:folHlink>
        <a:srgbClr val="1C5870"/>
      </a:folHlink>
    </a:clrScheme>
    <a:fontScheme name="Novavi">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olidFill>
            <a:schemeClr val="accent1"/>
          </a:solidFill>
        </a:ln>
      </a:spPr>
      <a:bodyPr rtlCol="0" anchor="ctr"/>
      <a:lstStyle>
        <a:defPPr algn="ctr">
          <a:defRPr sz="2000" noProof="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3175">
          <a:solidFill>
            <a:schemeClr val="accent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2000" dirty="0" err="1" smtClean="0"/>
        </a:defPPr>
      </a:lstStyle>
    </a:txDef>
  </a:objectDefaults>
  <a:extraClrSchemeLst/>
  <a:extLst>
    <a:ext uri="{05A4C25C-085E-4340-85A3-A5531E510DB2}">
      <thm15:themeFamily xmlns:thm15="http://schemas.microsoft.com/office/thememl/2012/main" name="Novavi PowerPoint skabelon.potx" id="{B56E2565-F29B-4672-93DC-34BBD0855BEF}" vid="{58343E4C-2597-4CC8-9264-47BB6BDB5294}"/>
    </a:ext>
  </a:extLst>
</a:theme>
</file>

<file path=ppt/theme/theme2.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kabelondesign Arial">
      <a:majorFont>
        <a:latin typeface="Arial"/>
        <a:ea typeface=""/>
        <a:cs typeface=""/>
      </a:majorFont>
      <a:minorFont>
        <a:latin typeface="Arial"/>
        <a:ea typeface=""/>
        <a:cs typeface=""/>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kabelondesign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3D946F9245C7F541B1A4188F0242F016" ma:contentTypeVersion="11" ma:contentTypeDescription="Opret et nyt dokument." ma:contentTypeScope="" ma:versionID="a2fcc3f244aed6bad27fd358dee8895b">
  <xsd:schema xmlns:xsd="http://www.w3.org/2001/XMLSchema" xmlns:xs="http://www.w3.org/2001/XMLSchema" xmlns:p="http://schemas.microsoft.com/office/2006/metadata/properties" xmlns:ns2="9363e465-7431-4576-b695-e57b65725e52" xmlns:ns3="d7e511f9-52f5-4e9b-b6b2-d0baf13b1007" targetNamespace="http://schemas.microsoft.com/office/2006/metadata/properties" ma:root="true" ma:fieldsID="01307deb3cc57e2e861b63214a330854" ns2:_="" ns3:_="">
    <xsd:import namespace="9363e465-7431-4576-b695-e57b65725e52"/>
    <xsd:import namespace="d7e511f9-52f5-4e9b-b6b2-d0baf13b1007"/>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363e465-7431-4576-b695-e57b65725e52" elementFormDefault="qualified">
    <xsd:import namespace="http://schemas.microsoft.com/office/2006/documentManagement/types"/>
    <xsd:import namespace="http://schemas.microsoft.com/office/infopath/2007/PartnerControls"/>
    <xsd:element name="SharedWithUsers" ma:index="8"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Delt med detaljer"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7e511f9-52f5-4e9b-b6b2-d0baf13b1007"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0A98A2D-52AC-4498-AFCD-0A267747441E}">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E31CEEB4-42FD-417D-9DFF-4D7D20F19982}">
  <ds:schemaRefs>
    <ds:schemaRef ds:uri="http://schemas.microsoft.com/sharepoint/v3/contenttype/forms"/>
  </ds:schemaRefs>
</ds:datastoreItem>
</file>

<file path=customXml/itemProps3.xml><?xml version="1.0" encoding="utf-8"?>
<ds:datastoreItem xmlns:ds="http://schemas.openxmlformats.org/officeDocument/2006/customXml" ds:itemID="{8B7D01EB-46B1-4A88-A508-E095B60FF56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363e465-7431-4576-b695-e57b65725e52"/>
    <ds:schemaRef ds:uri="d7e511f9-52f5-4e9b-b6b2-d0baf13b100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Novavi PowerPoint skabelon</Template>
  <TotalTime>280</TotalTime>
  <Words>1620</Words>
  <Application>Microsoft Office PowerPoint</Application>
  <PresentationFormat>Skærmshow (4:3)</PresentationFormat>
  <Paragraphs>227</Paragraphs>
  <Slides>14</Slides>
  <Notes>1</Notes>
  <HiddenSlides>0</HiddenSlides>
  <MMClips>0</MMClips>
  <ScaleCrop>false</ScaleCrop>
  <HeadingPairs>
    <vt:vector size="6" baseType="variant">
      <vt:variant>
        <vt:lpstr>Benyttede skrifttyper</vt:lpstr>
      </vt:variant>
      <vt:variant>
        <vt:i4>1</vt:i4>
      </vt:variant>
      <vt:variant>
        <vt:lpstr>Tema</vt:lpstr>
      </vt:variant>
      <vt:variant>
        <vt:i4>1</vt:i4>
      </vt:variant>
      <vt:variant>
        <vt:lpstr>Slidetitler</vt:lpstr>
      </vt:variant>
      <vt:variant>
        <vt:i4>14</vt:i4>
      </vt:variant>
    </vt:vector>
  </HeadingPairs>
  <TitlesOfParts>
    <vt:vector size="16" baseType="lpstr">
      <vt:lpstr>Arial</vt:lpstr>
      <vt:lpstr>Novavi PowerPoint skabelon</vt:lpstr>
      <vt:lpstr>Online behandling   </vt:lpstr>
      <vt:lpstr>Relation online - hvordan virker det?</vt:lpstr>
      <vt:lpstr>En anderledes målgruppe. </vt:lpstr>
      <vt:lpstr>En anderledes målgruppe </vt:lpstr>
      <vt:lpstr>Taler om alkohol og alkohol mål</vt:lpstr>
      <vt:lpstr>Tværfagligt samarbejde, er det muligt?</vt:lpstr>
      <vt:lpstr>Hvad gør jeg hvis en person er for dårlig?</vt:lpstr>
      <vt:lpstr>Børn under 18 år</vt:lpstr>
      <vt:lpstr>Online behandling – hvem kan få behandling?</vt:lpstr>
      <vt:lpstr>Online behandling vs. Fysisk fremmøde </vt:lpstr>
      <vt:lpstr>En anderledes opgave…</vt:lpstr>
      <vt:lpstr>De grå hår – hvad giver udfordringer – teknik!!</vt:lpstr>
      <vt:lpstr>De grå hår – hvad giver udfordringer – teknik!!</vt:lpstr>
      <vt:lpstr>Tak for opmærksomheden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Sanne Handreck</dc:creator>
  <cp:lastModifiedBy>Isabella Frederikke Øllgaard</cp:lastModifiedBy>
  <cp:revision>30</cp:revision>
  <dcterms:created xsi:type="dcterms:W3CDTF">2020-11-16T14:02:43Z</dcterms:created>
  <dcterms:modified xsi:type="dcterms:W3CDTF">2020-11-26T09:05:41Z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by">
    <vt:lpwstr>www.skabelondesign.dk</vt:lpwstr>
  </property>
  <property fmtid="{D5CDD505-2E9C-101B-9397-08002B2CF9AE}" pid="3" name="ContentTypeId">
    <vt:lpwstr>0x0101003D946F9245C7F541B1A4188F0242F016</vt:lpwstr>
  </property>
  <property fmtid="{D5CDD505-2E9C-101B-9397-08002B2CF9AE}" pid="4" name="Order">
    <vt:r8>5029900</vt:r8>
  </property>
</Properties>
</file>